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72FB6-04BB-5302-0776-43AC78B90543}" v="31" dt="2025-02-15T02:04:42.911"/>
    <p1510:client id="{675768AC-2BB3-DB52-469F-90E06436D686}" v="7" dt="2025-02-13T15:19:10.043"/>
    <p1510:client id="{C5FB0E96-FC79-4D39-4027-45E31F1298C9}" v="168" dt="2025-02-13T12:33:38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F5A061ED-9728-3529-7F6D-E20EB29E54FB}"/>
    <pc:docChg chg="modSld">
      <pc:chgData name="John Friesen" userId="S::john.friesen@operationworld.org::9d3a757e-09a8-42a2-b315-fa47145d8ae5" providerId="AD" clId="Web-{F5A061ED-9728-3529-7F6D-E20EB29E54FB}" dt="2025-02-09T22:24:41.703" v="4"/>
      <pc:docMkLst>
        <pc:docMk/>
      </pc:docMkLst>
      <pc:sldChg chg="modSp">
        <pc:chgData name="John Friesen" userId="S::john.friesen@operationworld.org::9d3a757e-09a8-42a2-b315-fa47145d8ae5" providerId="AD" clId="Web-{F5A061ED-9728-3529-7F6D-E20EB29E54FB}" dt="2025-02-09T22:24:41.703" v="4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F5A061ED-9728-3529-7F6D-E20EB29E54FB}" dt="2025-02-09T22:24:41.703" v="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ason Mandryk" userId="S::jason.mandryk@operationworld.org::69f238d9-e84d-44e5-aa58-b9aaca2cc301" providerId="AD" clId="Web-{C5FB0E96-FC79-4D39-4027-45E31F1298C9}"/>
    <pc:docChg chg="modSld">
      <pc:chgData name="Jason Mandryk" userId="S::jason.mandryk@operationworld.org::69f238d9-e84d-44e5-aa58-b9aaca2cc301" providerId="AD" clId="Web-{C5FB0E96-FC79-4D39-4027-45E31F1298C9}" dt="2025-02-13T12:33:38.652" v="99" actId="1076"/>
      <pc:docMkLst>
        <pc:docMk/>
      </pc:docMkLst>
      <pc:sldChg chg="modSp">
        <pc:chgData name="Jason Mandryk" userId="S::jason.mandryk@operationworld.org::69f238d9-e84d-44e5-aa58-b9aaca2cc301" providerId="AD" clId="Web-{C5FB0E96-FC79-4D39-4027-45E31F1298C9}" dt="2025-02-13T12:21:00.544" v="2" actId="14100"/>
        <pc:sldMkLst>
          <pc:docMk/>
          <pc:sldMk cId="0" sldId="257"/>
        </pc:sldMkLst>
        <pc:spChg chg="mod">
          <ac:chgData name="Jason Mandryk" userId="S::jason.mandryk@operationworld.org::69f238d9-e84d-44e5-aa58-b9aaca2cc301" providerId="AD" clId="Web-{C5FB0E96-FC79-4D39-4027-45E31F1298C9}" dt="2025-02-13T12:21:00.544" v="2" actId="14100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Jason Mandryk" userId="S::jason.mandryk@operationworld.org::69f238d9-e84d-44e5-aa58-b9aaca2cc301" providerId="AD" clId="Web-{C5FB0E96-FC79-4D39-4027-45E31F1298C9}" dt="2025-02-13T12:24:54.057" v="18"/>
        <pc:sldMkLst>
          <pc:docMk/>
          <pc:sldMk cId="0" sldId="258"/>
        </pc:sldMkLst>
        <pc:graphicFrameChg chg="mod modGraphic">
          <ac:chgData name="Jason Mandryk" userId="S::jason.mandryk@operationworld.org::69f238d9-e84d-44e5-aa58-b9aaca2cc301" providerId="AD" clId="Web-{C5FB0E96-FC79-4D39-4027-45E31F1298C9}" dt="2025-02-13T12:24:54.057" v="1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ason Mandryk" userId="S::jason.mandryk@operationworld.org::69f238d9-e84d-44e5-aa58-b9aaca2cc301" providerId="AD" clId="Web-{C5FB0E96-FC79-4D39-4027-45E31F1298C9}" dt="2025-02-13T12:33:38.652" v="99" actId="1076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C5FB0E96-FC79-4D39-4027-45E31F1298C9}" dt="2025-02-13T12:33:38.652" v="99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Jason Mandryk" userId="S::jason.mandryk@operationworld.org::69f238d9-e84d-44e5-aa58-b9aaca2cc301" providerId="AD" clId="Web-{C5FB0E96-FC79-4D39-4027-45E31F1298C9}" dt="2025-02-13T12:33:28.932" v="98" actId="1076"/>
          <ac:spMkLst>
            <pc:docMk/>
            <pc:sldMk cId="0" sldId="259"/>
            <ac:spMk id="3" creationId="{00000000-0000-0000-0000-000000000000}"/>
          </ac:spMkLst>
        </pc:spChg>
      </pc:sldChg>
      <pc:sldChg chg="addSp modSp">
        <pc:chgData name="Jason Mandryk" userId="S::jason.mandryk@operationworld.org::69f238d9-e84d-44e5-aa58-b9aaca2cc301" providerId="AD" clId="Web-{C5FB0E96-FC79-4D39-4027-45E31F1298C9}" dt="2025-02-13T12:25:59.858" v="20" actId="1076"/>
        <pc:sldMkLst>
          <pc:docMk/>
          <pc:sldMk cId="0" sldId="260"/>
        </pc:sldMkLst>
        <pc:spChg chg="add mod">
          <ac:chgData name="Jason Mandryk" userId="S::jason.mandryk@operationworld.org::69f238d9-e84d-44e5-aa58-b9aaca2cc301" providerId="AD" clId="Web-{C5FB0E96-FC79-4D39-4027-45E31F1298C9}" dt="2025-02-13T12:25:59.858" v="20" actId="1076"/>
          <ac:spMkLst>
            <pc:docMk/>
            <pc:sldMk cId="0" sldId="260"/>
            <ac:spMk id="4" creationId="{9CB5B617-AD4D-2FA8-F43F-A3B190891277}"/>
          </ac:spMkLst>
        </pc:spChg>
      </pc:sldChg>
    </pc:docChg>
  </pc:docChgLst>
  <pc:docChgLst>
    <pc:chgData name="Jason Mandryk" userId="S::jason.mandryk@operationworld.org::69f238d9-e84d-44e5-aa58-b9aaca2cc301" providerId="AD" clId="Web-{675768AC-2BB3-DB52-469F-90E06436D686}"/>
    <pc:docChg chg="modSld">
      <pc:chgData name="Jason Mandryk" userId="S::jason.mandryk@operationworld.org::69f238d9-e84d-44e5-aa58-b9aaca2cc301" providerId="AD" clId="Web-{675768AC-2BB3-DB52-469F-90E06436D686}" dt="2025-02-13T15:19:10.043" v="4" actId="20577"/>
      <pc:docMkLst>
        <pc:docMk/>
      </pc:docMkLst>
      <pc:sldChg chg="modSp">
        <pc:chgData name="Jason Mandryk" userId="S::jason.mandryk@operationworld.org::69f238d9-e84d-44e5-aa58-b9aaca2cc301" providerId="AD" clId="Web-{675768AC-2BB3-DB52-469F-90E06436D686}" dt="2025-02-13T15:12:53.280" v="0" actId="1076"/>
        <pc:sldMkLst>
          <pc:docMk/>
          <pc:sldMk cId="0" sldId="257"/>
        </pc:sldMkLst>
        <pc:picChg chg="mod">
          <ac:chgData name="Jason Mandryk" userId="S::jason.mandryk@operationworld.org::69f238d9-e84d-44e5-aa58-b9aaca2cc301" providerId="AD" clId="Web-{675768AC-2BB3-DB52-469F-90E06436D686}" dt="2025-02-13T15:12:53.280" v="0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ason Mandryk" userId="S::jason.mandryk@operationworld.org::69f238d9-e84d-44e5-aa58-b9aaca2cc301" providerId="AD" clId="Web-{675768AC-2BB3-DB52-469F-90E06436D686}" dt="2025-02-13T15:16:20.642" v="2" actId="1076"/>
        <pc:sldMkLst>
          <pc:docMk/>
          <pc:sldMk cId="0" sldId="258"/>
        </pc:sldMkLst>
        <pc:graphicFrameChg chg="mod">
          <ac:chgData name="Jason Mandryk" userId="S::jason.mandryk@operationworld.org::69f238d9-e84d-44e5-aa58-b9aaca2cc301" providerId="AD" clId="Web-{675768AC-2BB3-DB52-469F-90E06436D686}" dt="2025-02-13T15:16:20.642" v="2" actId="107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ason Mandryk" userId="S::jason.mandryk@operationworld.org::69f238d9-e84d-44e5-aa58-b9aaca2cc301" providerId="AD" clId="Web-{675768AC-2BB3-DB52-469F-90E06436D686}" dt="2025-02-13T15:19:10.043" v="4" actId="20577"/>
        <pc:sldMkLst>
          <pc:docMk/>
          <pc:sldMk cId="0" sldId="260"/>
        </pc:sldMkLst>
        <pc:spChg chg="mod">
          <ac:chgData name="Jason Mandryk" userId="S::jason.mandryk@operationworld.org::69f238d9-e84d-44e5-aa58-b9aaca2cc301" providerId="AD" clId="Web-{675768AC-2BB3-DB52-469F-90E06436D686}" dt="2025-02-13T15:19:10.043" v="4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02972FB6-04BB-5302-0776-43AC78B90543}"/>
    <pc:docChg chg="modSld">
      <pc:chgData name="John Friesen" userId="S::john.friesen@operationworld.org::9d3a757e-09a8-42a2-b315-fa47145d8ae5" providerId="AD" clId="Web-{02972FB6-04BB-5302-0776-43AC78B90543}" dt="2025-02-15T02:04:24.754" v="12"/>
      <pc:docMkLst>
        <pc:docMk/>
      </pc:docMkLst>
      <pc:sldChg chg="modSp">
        <pc:chgData name="John Friesen" userId="S::john.friesen@operationworld.org::9d3a757e-09a8-42a2-b315-fa47145d8ae5" providerId="AD" clId="Web-{02972FB6-04BB-5302-0776-43AC78B90543}" dt="2025-02-15T02:03:17.301" v="4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02972FB6-04BB-5302-0776-43AC78B90543}" dt="2025-02-15T02:02:52.457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02972FB6-04BB-5302-0776-43AC78B90543}" dt="2025-02-15T02:03:17.301" v="4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02972FB6-04BB-5302-0776-43AC78B90543}" dt="2025-02-15T02:03:17.301" v="3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02972FB6-04BB-5302-0776-43AC78B90543}" dt="2025-02-15T02:04:24.754" v="1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02972FB6-04BB-5302-0776-43AC78B90543}" dt="2025-02-15T02:04:24.754" v="1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7D04D417-78D3-0D91-4752-A14233612D3A}"/>
    <pc:docChg chg="modSld">
      <pc:chgData name="Cathy Friesen" userId="S::cathy.friesen@operationworld.org::4b911d97-c06d-45ce-a5f8-d43e0fc64acb" providerId="AD" clId="Web-{7D04D417-78D3-0D91-4752-A14233612D3A}" dt="2025-01-07T00:39:42.790" v="1" actId="20577"/>
      <pc:docMkLst>
        <pc:docMk/>
      </pc:docMkLst>
      <pc:sldChg chg="modSp">
        <pc:chgData name="Cathy Friesen" userId="S::cathy.friesen@operationworld.org::4b911d97-c06d-45ce-a5f8-d43e0fc64acb" providerId="AD" clId="Web-{7D04D417-78D3-0D91-4752-A14233612D3A}" dt="2025-01-07T00:39:42.790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7D04D417-78D3-0D91-4752-A14233612D3A}" dt="2025-01-07T00:39:42.790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03" y="1989484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302437" y="2694959"/>
            <a:ext cx="3947575" cy="1446550"/>
            <a:chOff x="7044245" y="2705725"/>
            <a:chExt cx="394757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7044245" y="2705725"/>
              <a:ext cx="394757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>
                  <a:solidFill>
                    <a:srgbClr val="1F6600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>
                  <a:solidFill>
                    <a:srgbClr val="1F6600"/>
                  </a:solidFill>
                  <a:latin typeface="Trebuchet MS"/>
                </a:rPr>
                <a:t>ZIMBABWE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90091"/>
            <a:chOff x="285750" y="285750"/>
            <a:chExt cx="6010275" cy="5890091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464974740"/>
                </p:ext>
              </p:extLst>
            </p:nvPr>
          </p:nvGraphicFramePr>
          <p:xfrm>
            <a:off x="381000" y="1013291"/>
            <a:ext cx="5819775" cy="5162550"/>
          </p:xfrm>
          <a:graphic>
            <a:graphicData uri="http://schemas.openxmlformats.org/drawingml/2006/table">
              <a:tbl>
                <a:tblPr firstRow="1" bandRow="1"/>
                <a:tblGrid>
                  <a:gridCol w="281835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0141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Harare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16,950,795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Shona, Ndebele, English and 13 minority languages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59.3 yrs (225th/236)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30.9 %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636665" y="151356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382" y="736426"/>
            <a:ext cx="10920508" cy="596483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Zimbabwe faced years of national emergencies, wrought by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corruption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ineptitude of its own ruling party.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Once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a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food exporter, its agricultural sector has been deeply damaged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Hyperinflation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rendered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Zimbabwe's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currency effectively worthless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. Millions left the country to seek a better life elsewhere, including many leaders in education, business, healthcare, and the church. Poverty grips millions who remain. The education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system has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been gutted by brain drain and poverty - </a:t>
            </a:r>
            <a:r>
              <a:rPr lang="en-US" sz="2800">
                <a:solidFill>
                  <a:srgbClr val="000000">
                    <a:alpha val="100000"/>
                  </a:srgbClr>
                </a:solidFill>
                <a:latin typeface="Trebuchet MS"/>
              </a:rPr>
              <a:t>a quarter of 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parents cannot afford to send their children to school. Pray for God to restore this once-prosperous land and to use His people to bring relief to the decades of suffering.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exodus of literally countless millions from Zimbabwe to </a:t>
            </a:r>
            <a:r>
              <a:rPr lang="en-US" sz="2800" u="none" strike="noStrike" cap="none" spc="0" err="1">
                <a:solidFill>
                  <a:srgbClr val="000000">
                    <a:alpha val="100000"/>
                  </a:srgbClr>
                </a:solidFill>
                <a:latin typeface="Trebuchet MS"/>
              </a:rPr>
              <a:t>neighbouring</a:t>
            </a: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African nations and beyond. This "brain drain" includes much of academia, the business community, opposition politicians and spiritual leaders. Their emigration, even temporary, is a serious loss to Zimbabwe. Pray for the swift and safe return and reconciliation of these people to help rebuild a nation on its knees. Pray for strength of community among the Zimbabwean Church in diaspora and for unity befitting their role in reconstruction.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78447" y="6094537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JM</PrayerPointComple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934D42-BBBF-4F80-951A-F81A29EFAE1E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F438EF-B60C-4176-85D1-A1C1B00CB9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16B60C-977B-4B67-8678-35652153EB42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Theme27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9</cp:revision>
  <dcterms:created xsi:type="dcterms:W3CDTF">2024-12-17T23:29:14Z</dcterms:created>
  <dcterms:modified xsi:type="dcterms:W3CDTF">2025-02-15T02:04:43Z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