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8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2E768B-1065-0A61-69A3-94AC9178AA65}" v="31" dt="2025-02-13T12:36:53.590"/>
    <p1510:client id="{8A178260-708A-0FC7-E996-74BD3635A6F7}" v="39" dt="2025-02-15T02:07:23.3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6E2E768B-1065-0A61-69A3-94AC9178AA65}"/>
    <pc:docChg chg="modSld">
      <pc:chgData name="" userId="" providerId="" clId="Web-{6E2E768B-1065-0A61-69A3-94AC9178AA65}" dt="2025-02-13T12:34:37.583" v="0" actId="14100"/>
      <pc:docMkLst>
        <pc:docMk/>
      </pc:docMkLst>
      <pc:sldChg chg="modSp">
        <pc:chgData name="" userId="" providerId="" clId="Web-{6E2E768B-1065-0A61-69A3-94AC9178AA65}" dt="2025-02-13T12:34:37.583" v="0" actId="14100"/>
        <pc:sldMkLst>
          <pc:docMk/>
          <pc:sldMk cId="0" sldId="257"/>
        </pc:sldMkLst>
        <pc:spChg chg="mod">
          <ac:chgData name="" userId="" providerId="" clId="Web-{6E2E768B-1065-0A61-69A3-94AC9178AA65}" dt="2025-02-13T12:34:37.583" v="0" actId="14100"/>
          <ac:spMkLst>
            <pc:docMk/>
            <pc:sldMk cId="0" sldId="257"/>
            <ac:spMk id="5" creationId="{00000000-0000-0000-0000-000000000000}"/>
          </ac:spMkLst>
        </pc:spChg>
      </pc:sldChg>
    </pc:docChg>
  </pc:docChgLst>
  <pc:docChgLst>
    <pc:chgData name="John Friesen" userId="S::john.friesen@operationworld.org::9d3a757e-09a8-42a2-b315-fa47145d8ae5" providerId="AD" clId="Web-{8A178260-708A-0FC7-E996-74BD3635A6F7}"/>
    <pc:docChg chg="modSld">
      <pc:chgData name="John Friesen" userId="S::john.friesen@operationworld.org::9d3a757e-09a8-42a2-b315-fa47145d8ae5" providerId="AD" clId="Web-{8A178260-708A-0FC7-E996-74BD3635A6F7}" dt="2025-02-15T02:07:23.377" v="37"/>
      <pc:docMkLst>
        <pc:docMk/>
      </pc:docMkLst>
      <pc:sldChg chg="modSp">
        <pc:chgData name="John Friesen" userId="S::john.friesen@operationworld.org::9d3a757e-09a8-42a2-b315-fa47145d8ae5" providerId="AD" clId="Web-{8A178260-708A-0FC7-E996-74BD3635A6F7}" dt="2025-02-15T02:06:10.031" v="2" actId="1076"/>
        <pc:sldMkLst>
          <pc:docMk/>
          <pc:sldMk cId="0" sldId="257"/>
        </pc:sldMkLst>
        <pc:spChg chg="mod">
          <ac:chgData name="John Friesen" userId="S::john.friesen@operationworld.org::9d3a757e-09a8-42a2-b315-fa47145d8ae5" providerId="AD" clId="Web-{8A178260-708A-0FC7-E996-74BD3635A6F7}" dt="2025-02-15T02:06:03.046" v="0" actId="14100"/>
          <ac:spMkLst>
            <pc:docMk/>
            <pc:sldMk cId="0" sldId="257"/>
            <ac:spMk id="5" creationId="{00000000-0000-0000-0000-000000000000}"/>
          </ac:spMkLst>
        </pc:spChg>
        <pc:grpChg chg="mod">
          <ac:chgData name="John Friesen" userId="S::john.friesen@operationworld.org::9d3a757e-09a8-42a2-b315-fa47145d8ae5" providerId="AD" clId="Web-{8A178260-708A-0FC7-E996-74BD3635A6F7}" dt="2025-02-15T02:06:10.031" v="2" actId="1076"/>
          <ac:grpSpMkLst>
            <pc:docMk/>
            <pc:sldMk cId="0" sldId="257"/>
            <ac:grpSpMk id="4" creationId="{00000000-0000-0000-0000-000000000000}"/>
          </ac:grpSpMkLst>
        </pc:grpChg>
        <pc:picChg chg="mod">
          <ac:chgData name="John Friesen" userId="S::john.friesen@operationworld.org::9d3a757e-09a8-42a2-b315-fa47145d8ae5" providerId="AD" clId="Web-{8A178260-708A-0FC7-E996-74BD3635A6F7}" dt="2025-02-15T02:06:10.031" v="1" actId="1076"/>
          <ac:picMkLst>
            <pc:docMk/>
            <pc:sldMk cId="0" sldId="257"/>
            <ac:picMk id="2" creationId="{00000000-0000-0000-0000-000000000000}"/>
          </ac:picMkLst>
        </pc:picChg>
      </pc:sldChg>
      <pc:sldChg chg="modSp">
        <pc:chgData name="John Friesen" userId="S::john.friesen@operationworld.org::9d3a757e-09a8-42a2-b315-fa47145d8ae5" providerId="AD" clId="Web-{8A178260-708A-0FC7-E996-74BD3635A6F7}" dt="2025-02-15T02:07:23.377" v="37"/>
        <pc:sldMkLst>
          <pc:docMk/>
          <pc:sldMk cId="0" sldId="258"/>
        </pc:sldMkLst>
        <pc:graphicFrameChg chg="mod modGraphic">
          <ac:chgData name="John Friesen" userId="S::john.friesen@operationworld.org::9d3a757e-09a8-42a2-b315-fa47145d8ae5" providerId="AD" clId="Web-{8A178260-708A-0FC7-E996-74BD3635A6F7}" dt="2025-02-15T02:07:23.377" v="37"/>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AD607A57-3A85-749E-0096-D4CEFDB44D74}"/>
    <pc:docChg chg="modSld">
      <pc:chgData name="Cathy Friesen" userId="S::cathy.friesen@operationworld.org::4b911d97-c06d-45ce-a5f8-d43e0fc64acb" providerId="AD" clId="Web-{AD607A57-3A85-749E-0096-D4CEFDB44D74}" dt="2025-01-07T00:39:22.331" v="1" actId="20577"/>
      <pc:docMkLst>
        <pc:docMk/>
      </pc:docMkLst>
      <pc:sldChg chg="modSp">
        <pc:chgData name="Cathy Friesen" userId="S::cathy.friesen@operationworld.org::4b911d97-c06d-45ce-a5f8-d43e0fc64acb" providerId="AD" clId="Web-{AD607A57-3A85-749E-0096-D4CEFDB44D74}" dt="2025-01-07T00:39:22.331" v="1" actId="20577"/>
        <pc:sldMkLst>
          <pc:docMk/>
          <pc:sldMk cId="0" sldId="257"/>
        </pc:sldMkLst>
        <pc:spChg chg="mod">
          <ac:chgData name="Cathy Friesen" userId="S::cathy.friesen@operationworld.org::4b911d97-c06d-45ce-a5f8-d43e0fc64acb" providerId="AD" clId="Web-{AD607A57-3A85-749E-0096-D4CEFDB44D74}" dt="2025-01-07T00:39:22.331" v="1" actId="20577"/>
          <ac:spMkLst>
            <pc:docMk/>
            <pc:sldMk cId="0" sldId="257"/>
            <ac:spMk id="5" creationId="{00000000-0000-0000-0000-000000000000}"/>
          </ac:spMkLst>
        </pc:spChg>
      </pc:sldChg>
    </pc:docChg>
  </pc:docChgLst>
  <pc:docChgLst>
    <pc:chgData name="Jason Mandryk" userId="S::jason.mandryk@operationworld.org::69f238d9-e84d-44e5-aa58-b9aaca2cc301" providerId="AD" clId="Web-{6E2E768B-1065-0A61-69A3-94AC9178AA65}"/>
    <pc:docChg chg="modSld">
      <pc:chgData name="Jason Mandryk" userId="S::jason.mandryk@operationworld.org::69f238d9-e84d-44e5-aa58-b9aaca2cc301" providerId="AD" clId="Web-{6E2E768B-1065-0A61-69A3-94AC9178AA65}" dt="2025-02-13T12:36:52.652" v="22" actId="20577"/>
      <pc:docMkLst>
        <pc:docMk/>
      </pc:docMkLst>
      <pc:sldChg chg="modSp">
        <pc:chgData name="Jason Mandryk" userId="S::jason.mandryk@operationworld.org::69f238d9-e84d-44e5-aa58-b9aaca2cc301" providerId="AD" clId="Web-{6E2E768B-1065-0A61-69A3-94AC9178AA65}" dt="2025-02-13T12:35:10.631" v="6" actId="20577"/>
        <pc:sldMkLst>
          <pc:docMk/>
          <pc:sldMk cId="0" sldId="257"/>
        </pc:sldMkLst>
        <pc:spChg chg="mod">
          <ac:chgData name="Jason Mandryk" userId="S::jason.mandryk@operationworld.org::69f238d9-e84d-44e5-aa58-b9aaca2cc301" providerId="AD" clId="Web-{6E2E768B-1065-0A61-69A3-94AC9178AA65}" dt="2025-02-13T12:35:10.631" v="6" actId="20577"/>
          <ac:spMkLst>
            <pc:docMk/>
            <pc:sldMk cId="0" sldId="257"/>
            <ac:spMk id="5" creationId="{00000000-0000-0000-0000-000000000000}"/>
          </ac:spMkLst>
        </pc:spChg>
        <pc:grpChg chg="mod">
          <ac:chgData name="Jason Mandryk" userId="S::jason.mandryk@operationworld.org::69f238d9-e84d-44e5-aa58-b9aaca2cc301" providerId="AD" clId="Web-{6E2E768B-1065-0A61-69A3-94AC9178AA65}" dt="2025-02-13T12:35:01.928" v="2" actId="1076"/>
          <ac:grpSpMkLst>
            <pc:docMk/>
            <pc:sldMk cId="0" sldId="257"/>
            <ac:grpSpMk id="4" creationId="{00000000-0000-0000-0000-000000000000}"/>
          </ac:grpSpMkLst>
        </pc:grpChg>
        <pc:picChg chg="mod">
          <ac:chgData name="Jason Mandryk" userId="S::jason.mandryk@operationworld.org::69f238d9-e84d-44e5-aa58-b9aaca2cc301" providerId="AD" clId="Web-{6E2E768B-1065-0A61-69A3-94AC9178AA65}" dt="2025-02-13T12:34:50.349" v="0" actId="1076"/>
          <ac:picMkLst>
            <pc:docMk/>
            <pc:sldMk cId="0" sldId="257"/>
            <ac:picMk id="2" creationId="{00000000-0000-0000-0000-000000000000}"/>
          </ac:picMkLst>
        </pc:picChg>
      </pc:sldChg>
      <pc:sldChg chg="modSp">
        <pc:chgData name="Jason Mandryk" userId="S::jason.mandryk@operationworld.org::69f238d9-e84d-44e5-aa58-b9aaca2cc301" providerId="AD" clId="Web-{6E2E768B-1065-0A61-69A3-94AC9178AA65}" dt="2025-02-13T12:35:47.227" v="8" actId="1076"/>
        <pc:sldMkLst>
          <pc:docMk/>
          <pc:sldMk cId="0" sldId="258"/>
        </pc:sldMkLst>
        <pc:graphicFrameChg chg="mod modGraphic">
          <ac:chgData name="Jason Mandryk" userId="S::jason.mandryk@operationworld.org::69f238d9-e84d-44e5-aa58-b9aaca2cc301" providerId="AD" clId="Web-{6E2E768B-1065-0A61-69A3-94AC9178AA65}" dt="2025-02-13T12:35:47.227" v="8" actId="1076"/>
          <ac:graphicFrameMkLst>
            <pc:docMk/>
            <pc:sldMk cId="0" sldId="258"/>
            <ac:graphicFrameMk id="5" creationId="{00000000-0000-0000-0000-000000000000}"/>
          </ac:graphicFrameMkLst>
        </pc:graphicFrameChg>
      </pc:sldChg>
      <pc:sldChg chg="modSp">
        <pc:chgData name="Jason Mandryk" userId="S::jason.mandryk@operationworld.org::69f238d9-e84d-44e5-aa58-b9aaca2cc301" providerId="AD" clId="Web-{6E2E768B-1065-0A61-69A3-94AC9178AA65}" dt="2025-02-13T12:36:52.652" v="22" actId="20577"/>
        <pc:sldMkLst>
          <pc:docMk/>
          <pc:sldMk cId="0" sldId="259"/>
        </pc:sldMkLst>
        <pc:spChg chg="mod">
          <ac:chgData name="Jason Mandryk" userId="S::jason.mandryk@operationworld.org::69f238d9-e84d-44e5-aa58-b9aaca2cc301" providerId="AD" clId="Web-{6E2E768B-1065-0A61-69A3-94AC9178AA65}" dt="2025-02-13T12:36:44.871" v="20" actId="1076"/>
          <ac:spMkLst>
            <pc:docMk/>
            <pc:sldMk cId="0" sldId="259"/>
            <ac:spMk id="2" creationId="{00000000-0000-0000-0000-000000000000}"/>
          </ac:spMkLst>
        </pc:spChg>
        <pc:spChg chg="mod">
          <ac:chgData name="Jason Mandryk" userId="S::jason.mandryk@operationworld.org::69f238d9-e84d-44e5-aa58-b9aaca2cc301" providerId="AD" clId="Web-{6E2E768B-1065-0A61-69A3-94AC9178AA65}" dt="2025-02-13T12:36:52.652" v="22" actId="20577"/>
          <ac:spMkLst>
            <pc:docMk/>
            <pc:sldMk cId="0" sldId="259"/>
            <ac:spMk id="3" creationId="{00000000-0000-0000-0000-000000000000}"/>
          </ac:spMkLst>
        </pc:spChg>
      </pc:sldChg>
    </pc:docChg>
  </pc:docChgLst>
  <pc:docChgLst>
    <pc:chgData name="John Friesen" userId="S::john.friesen@operationworld.org::9d3a757e-09a8-42a2-b315-fa47145d8ae5" providerId="AD" clId="Web-{8BC01A8C-6B66-9107-88AC-69E8B84F9CB6}"/>
    <pc:docChg chg="modSld">
      <pc:chgData name="John Friesen" userId="S::john.friesen@operationworld.org::9d3a757e-09a8-42a2-b315-fa47145d8ae5" providerId="AD" clId="Web-{8BC01A8C-6B66-9107-88AC-69E8B84F9CB6}" dt="2025-02-09T22:23:37.708" v="8"/>
      <pc:docMkLst>
        <pc:docMk/>
      </pc:docMkLst>
      <pc:sldChg chg="modSp">
        <pc:chgData name="John Friesen" userId="S::john.friesen@operationworld.org::9d3a757e-09a8-42a2-b315-fa47145d8ae5" providerId="AD" clId="Web-{8BC01A8C-6B66-9107-88AC-69E8B84F9CB6}" dt="2025-02-09T22:23:37.708" v="8"/>
        <pc:sldMkLst>
          <pc:docMk/>
          <pc:sldMk cId="0" sldId="258"/>
        </pc:sldMkLst>
        <pc:graphicFrameChg chg="mod modGraphic">
          <ac:chgData name="John Friesen" userId="S::john.friesen@operationworld.org::9d3a757e-09a8-42a2-b315-fa47145d8ae5" providerId="AD" clId="Web-{8BC01A8C-6B66-9107-88AC-69E8B84F9CB6}" dt="2025-02-09T22:23:37.708" v="8"/>
          <ac:graphicFrameMkLst>
            <pc:docMk/>
            <pc:sldMk cId="0" sldId="258"/>
            <ac:graphicFrameMk id="5"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26"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1045930" y="1476863"/>
            <a:ext cx="5715000" cy="3810000"/>
          </a:xfrm>
          <a:prstGeom prst="rect">
            <a:avLst/>
          </a:prstGeom>
          <a:noFill/>
        </p:spPr>
      </p:pic>
      <p:grpSp>
        <p:nvGrpSpPr>
          <p:cNvPr id="4" name="Group 3"/>
          <p:cNvGrpSpPr/>
          <p:nvPr/>
        </p:nvGrpSpPr>
        <p:grpSpPr>
          <a:xfrm>
            <a:off x="7596046" y="2514225"/>
            <a:ext cx="3625639" cy="1754326"/>
            <a:chOff x="6807480" y="2551837"/>
            <a:chExt cx="3625639" cy="1754326"/>
          </a:xfrm>
        </p:grpSpPr>
        <p:sp>
          <p:nvSpPr>
            <p:cNvPr id="5" name="TextBox 4"/>
            <p:cNvSpPr txBox="1"/>
            <p:nvPr/>
          </p:nvSpPr>
          <p:spPr>
            <a:xfrm>
              <a:off x="6807480" y="2551837"/>
              <a:ext cx="3625639" cy="1754326"/>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3600" u="none" strike="noStrike" cap="none" spc="0" dirty="0">
                  <a:solidFill>
                    <a:srgbClr val="358B00"/>
                  </a:solidFill>
                  <a:latin typeface="Trebuchet MS"/>
                </a:rPr>
                <a:t>PRAYING FOR
</a:t>
              </a:r>
              <a:r>
                <a:rPr lang="en-US" sz="7200" u="none" strike="noStrike" cap="none" spc="0" dirty="0">
                  <a:solidFill>
                    <a:srgbClr val="358B00"/>
                  </a:solidFill>
                  <a:latin typeface="Trebuchet MS"/>
                </a:rPr>
                <a:t>ZAMBIA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797753"/>
            <a:chOff x="285750" y="285750"/>
            <a:chExt cx="6010275" cy="5797753"/>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3679968468"/>
                </p:ext>
              </p:extLst>
            </p:nvPr>
          </p:nvGraphicFramePr>
          <p:xfrm>
            <a:off x="381000" y="1065733"/>
            <a:ext cx="5819776" cy="501777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Lusaka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21,913,874</a:t>
                        </a:r>
                        <a:endParaRPr lang="en-US" dirty="0">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English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72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63 %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Life Expectancy: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61.2 yrs (214th/236)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a:solidFill>
                              <a:srgbClr val="FFFFFF"/>
                            </a:solidFill>
                            <a:latin typeface="Verdana"/>
                          </a:rPr>
                          <a:t>154/193</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25.7 %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a:solidFill>
                              <a:srgbClr val="FFFFFF"/>
                            </a:solidFill>
                            <a:latin typeface="Verdana"/>
                          </a:rPr>
                          <a:t>77</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4"/>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282245"/>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59089" y="765353"/>
            <a:ext cx="10989357" cy="5964838"/>
          </a:xfrm>
          <a:prstGeom prst="rect">
            <a:avLst/>
          </a:prstGeom>
          <a:noFill/>
        </p:spPr>
        <p:txBody>
          <a:bodyPr vert="horz" wrap="square" lIns="91440" tIns="45720" rIns="91440" bIns="45720" rtlCol="0" anchor="t" anchorCtr="0">
            <a:spAutoFit/>
          </a:bodyPr>
          <a:lstStyle/>
          <a:p>
            <a:pPr marL="0" marR="0" lvl="0" indent="0" algn="l" rtl="0" fontAlgn="base">
              <a:lnSpc>
                <a:spcPct val="125000"/>
              </a:lnSpc>
              <a:spcBef>
                <a:spcPts val="0"/>
              </a:spcBef>
              <a:spcAft>
                <a:spcPts val="0"/>
              </a:spcAft>
            </a:pPr>
            <a:r>
              <a:rPr lang="en-US" sz="2800" u="none" strike="noStrike" cap="none" spc="0" dirty="0">
                <a:solidFill>
                  <a:srgbClr val="000000">
                    <a:alpha val="100000"/>
                  </a:srgbClr>
                </a:solidFill>
                <a:latin typeface="Trebuchet MS"/>
              </a:rPr>
              <a:t>Zambians widely accept Christianity, even in public institutions and the media. Evangelicals grew from 3.8% in 1960 to more than 25% today. Zambians </a:t>
            </a:r>
            <a:r>
              <a:rPr lang="en-US" sz="2800" dirty="0">
                <a:solidFill>
                  <a:srgbClr val="000000">
                    <a:alpha val="100000"/>
                  </a:srgbClr>
                </a:solidFill>
                <a:latin typeface="Trebuchet MS"/>
              </a:rPr>
              <a:t>practice</a:t>
            </a:r>
            <a:r>
              <a:rPr lang="en-US" sz="2800" u="none" strike="noStrike" cap="none" spc="0" dirty="0">
                <a:solidFill>
                  <a:srgbClr val="000000">
                    <a:alpha val="100000"/>
                  </a:srgbClr>
                </a:solidFill>
                <a:latin typeface="Trebuchet MS"/>
              </a:rPr>
              <a:t> freedom of all religions. Zambia enjoys a legacy as a stable and peaceful nation surrounded by countries troubled by war and unrest. But national transformation along biblical lines still has not come. Too few know the Word of God, or how to live a Christian life. Superstitions and occult practices open the door for the enemy to work evil in people's lives. Pray for Christians to live pure and holy lives that depend on God alone for spiritual power and blessing. Pray that Zambia will truly be a nation that </a:t>
            </a:r>
            <a:r>
              <a:rPr lang="en-US" sz="2800" u="none" strike="noStrike" cap="none" spc="0" dirty="0" err="1">
                <a:solidFill>
                  <a:srgbClr val="000000">
                    <a:alpha val="100000"/>
                  </a:srgbClr>
                </a:solidFill>
                <a:latin typeface="Trebuchet MS"/>
              </a:rPr>
              <a:t>honours</a:t>
            </a:r>
            <a:r>
              <a:rPr lang="en-US" sz="2800" u="none" strike="noStrike" cap="none" spc="0" dirty="0">
                <a:solidFill>
                  <a:srgbClr val="000000">
                    <a:alpha val="100000"/>
                  </a:srgbClr>
                </a:solidFill>
                <a:latin typeface="Trebuchet MS"/>
              </a:rPr>
              <a:t> God.</a:t>
            </a:r>
          </a:p>
        </p:txBody>
      </p:sp>
    </p:spTree>
  </p:cSld>
  <p:clrMapOvr>
    <a:masterClrMapping/>
  </p:clrMapOvr>
</p:sld>
</file>

<file path=ppt/theme/theme1.xml><?xml version="1.0" encoding="utf-8"?>
<a:theme xmlns:a="http://schemas.openxmlformats.org/drawingml/2006/main" name="Theme70">
  <a:themeElements>
    <a:clrScheme name="Theme7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JM</PrayerPointComplete>
  </documentManagement>
</p:properties>
</file>

<file path=customXml/itemProps1.xml><?xml version="1.0" encoding="utf-8"?>
<ds:datastoreItem xmlns:ds="http://schemas.openxmlformats.org/officeDocument/2006/customXml" ds:itemID="{DACC40C2-0DC6-47B5-A2A7-83C762FE845E}"/>
</file>

<file path=customXml/itemProps2.xml><?xml version="1.0" encoding="utf-8"?>
<ds:datastoreItem xmlns:ds="http://schemas.openxmlformats.org/officeDocument/2006/customXml" ds:itemID="{EA8566CF-BF67-42FC-AB78-E3CAC34DBBEC}">
  <ds:schemaRefs>
    <ds:schemaRef ds:uri="http://schemas.microsoft.com/sharepoint/v3/contenttype/forms"/>
  </ds:schemaRefs>
</ds:datastoreItem>
</file>

<file path=customXml/itemProps3.xml><?xml version="1.0" encoding="utf-8"?>
<ds:datastoreItem xmlns:ds="http://schemas.openxmlformats.org/officeDocument/2006/customXml" ds:itemID="{FBC42C7A-958B-4E7B-8BAE-042BB9442A92}">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Theme70</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29</cp:revision>
  <dcterms:created xsi:type="dcterms:W3CDTF">2024-12-17T23:29:13Z</dcterms:created>
  <dcterms:modified xsi:type="dcterms:W3CDTF">2025-02-15T02:07:26Z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