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A29A15-1B46-52F2-52F2-BD18BFFC08CC}" v="165" dt="2025-02-13T12:41:14.743"/>
    <p1510:client id="{71533CF1-D476-A686-ADBF-7F17F69B6B53}" v="21" dt="2025-02-15T02:11:28.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1BAF0C26-87FA-9168-16C6-F537F7B48874}"/>
    <pc:docChg chg="modSld">
      <pc:chgData name="John Friesen" userId="S::john.friesen@operationworld.org::9d3a757e-09a8-42a2-b315-fa47145d8ae5" providerId="AD" clId="Web-{1BAF0C26-87FA-9168-16C6-F537F7B48874}" dt="2025-02-10T19:09:50.447" v="0" actId="20577"/>
      <pc:docMkLst>
        <pc:docMk/>
      </pc:docMkLst>
      <pc:sldChg chg="modSp">
        <pc:chgData name="John Friesen" userId="S::john.friesen@operationworld.org::9d3a757e-09a8-42a2-b315-fa47145d8ae5" providerId="AD" clId="Web-{1BAF0C26-87FA-9168-16C6-F537F7B48874}" dt="2025-02-10T19:09:50.447" v="0" actId="20577"/>
        <pc:sldMkLst>
          <pc:docMk/>
          <pc:sldMk cId="0" sldId="260"/>
        </pc:sldMkLst>
        <pc:spChg chg="mod">
          <ac:chgData name="John Friesen" userId="S::john.friesen@operationworld.org::9d3a757e-09a8-42a2-b315-fa47145d8ae5" providerId="AD" clId="Web-{1BAF0C26-87FA-9168-16C6-F537F7B48874}" dt="2025-02-10T19:09:50.447" v="0" actId="20577"/>
          <ac:spMkLst>
            <pc:docMk/>
            <pc:sldMk cId="0" sldId="260"/>
            <ac:spMk id="3" creationId="{00000000-0000-0000-0000-000000000000}"/>
          </ac:spMkLst>
        </pc:spChg>
      </pc:sldChg>
    </pc:docChg>
  </pc:docChgLst>
  <pc:docChgLst>
    <pc:chgData name="Cathy Friesen" userId="S::cathy.friesen@operationworld.org::4b911d97-c06d-45ce-a5f8-d43e0fc64acb" providerId="AD" clId="Web-{8F2948EE-EBEC-9415-90A6-8F26B463AD03}"/>
    <pc:docChg chg="modSld">
      <pc:chgData name="Cathy Friesen" userId="S::cathy.friesen@operationworld.org::4b911d97-c06d-45ce-a5f8-d43e0fc64acb" providerId="AD" clId="Web-{8F2948EE-EBEC-9415-90A6-8F26B463AD03}" dt="2025-01-07T00:39:04.004" v="1" actId="20577"/>
      <pc:docMkLst>
        <pc:docMk/>
      </pc:docMkLst>
      <pc:sldChg chg="modSp">
        <pc:chgData name="Cathy Friesen" userId="S::cathy.friesen@operationworld.org::4b911d97-c06d-45ce-a5f8-d43e0fc64acb" providerId="AD" clId="Web-{8F2948EE-EBEC-9415-90A6-8F26B463AD03}" dt="2025-01-07T00:39:04.004" v="1" actId="20577"/>
        <pc:sldMkLst>
          <pc:docMk/>
          <pc:sldMk cId="0" sldId="257"/>
        </pc:sldMkLst>
        <pc:spChg chg="mod">
          <ac:chgData name="Cathy Friesen" userId="S::cathy.friesen@operationworld.org::4b911d97-c06d-45ce-a5f8-d43e0fc64acb" providerId="AD" clId="Web-{8F2948EE-EBEC-9415-90A6-8F26B463AD03}" dt="2025-01-07T00:39:04.004"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81F43192-8830-D8BC-CF3C-684BA9295007}"/>
    <pc:docChg chg="modSld">
      <pc:chgData name="John Friesen" userId="S::john.friesen@operationworld.org::9d3a757e-09a8-42a2-b315-fa47145d8ae5" providerId="AD" clId="Web-{81F43192-8830-D8BC-CF3C-684BA9295007}" dt="2025-02-09T22:22:42.418" v="6" actId="1076"/>
      <pc:docMkLst>
        <pc:docMk/>
      </pc:docMkLst>
      <pc:sldChg chg="modSp">
        <pc:chgData name="John Friesen" userId="S::john.friesen@operationworld.org::9d3a757e-09a8-42a2-b315-fa47145d8ae5" providerId="AD" clId="Web-{81F43192-8830-D8BC-CF3C-684BA9295007}" dt="2025-02-09T22:22:23.792" v="2"/>
        <pc:sldMkLst>
          <pc:docMk/>
          <pc:sldMk cId="0" sldId="258"/>
        </pc:sldMkLst>
        <pc:graphicFrameChg chg="modGraphic">
          <ac:chgData name="John Friesen" userId="S::john.friesen@operationworld.org::9d3a757e-09a8-42a2-b315-fa47145d8ae5" providerId="AD" clId="Web-{81F43192-8830-D8BC-CF3C-684BA9295007}" dt="2025-02-09T22:22:23.792" v="2"/>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81F43192-8830-D8BC-CF3C-684BA9295007}" dt="2025-02-09T22:22:42.418" v="6" actId="1076"/>
        <pc:sldMkLst>
          <pc:docMk/>
          <pc:sldMk cId="0" sldId="259"/>
        </pc:sldMkLst>
        <pc:spChg chg="mod">
          <ac:chgData name="John Friesen" userId="S::john.friesen@operationworld.org::9d3a757e-09a8-42a2-b315-fa47145d8ae5" providerId="AD" clId="Web-{81F43192-8830-D8BC-CF3C-684BA9295007}" dt="2025-02-09T22:22:37.449" v="5" actId="1076"/>
          <ac:spMkLst>
            <pc:docMk/>
            <pc:sldMk cId="0" sldId="259"/>
            <ac:spMk id="3" creationId="{00000000-0000-0000-0000-000000000000}"/>
          </ac:spMkLst>
        </pc:spChg>
        <pc:spChg chg="add mod">
          <ac:chgData name="John Friesen" userId="S::john.friesen@operationworld.org::9d3a757e-09a8-42a2-b315-fa47145d8ae5" providerId="AD" clId="Web-{81F43192-8830-D8BC-CF3C-684BA9295007}" dt="2025-02-09T22:22:42.418" v="6" actId="1076"/>
          <ac:spMkLst>
            <pc:docMk/>
            <pc:sldMk cId="0" sldId="259"/>
            <ac:spMk id="4" creationId="{9CB5B617-AD4D-2FA8-F43F-A3B190891277}"/>
          </ac:spMkLst>
        </pc:spChg>
      </pc:sldChg>
    </pc:docChg>
  </pc:docChgLst>
  <pc:docChgLst>
    <pc:chgData name="Jason Mandryk" userId="S::jason.mandryk@operationworld.org::69f238d9-e84d-44e5-aa58-b9aaca2cc301" providerId="AD" clId="Web-{19A29A15-1B46-52F2-52F2-BD18BFFC08CC}"/>
    <pc:docChg chg="modSld">
      <pc:chgData name="Jason Mandryk" userId="S::jason.mandryk@operationworld.org::69f238d9-e84d-44e5-aa58-b9aaca2cc301" providerId="AD" clId="Web-{19A29A15-1B46-52F2-52F2-BD18BFFC08CC}" dt="2025-02-13T12:41:14.743" v="91" actId="1076"/>
      <pc:docMkLst>
        <pc:docMk/>
      </pc:docMkLst>
      <pc:sldChg chg="modSp">
        <pc:chgData name="Jason Mandryk" userId="S::jason.mandryk@operationworld.org::69f238d9-e84d-44e5-aa58-b9aaca2cc301" providerId="AD" clId="Web-{19A29A15-1B46-52F2-52F2-BD18BFFC08CC}" dt="2025-02-13T12:38:28.752" v="8" actId="1076"/>
        <pc:sldMkLst>
          <pc:docMk/>
          <pc:sldMk cId="0" sldId="257"/>
        </pc:sldMkLst>
        <pc:spChg chg="mod">
          <ac:chgData name="Jason Mandryk" userId="S::jason.mandryk@operationworld.org::69f238d9-e84d-44e5-aa58-b9aaca2cc301" providerId="AD" clId="Web-{19A29A15-1B46-52F2-52F2-BD18BFFC08CC}" dt="2025-02-13T12:38:21.095" v="7" actId="1076"/>
          <ac:spMkLst>
            <pc:docMk/>
            <pc:sldMk cId="0" sldId="257"/>
            <ac:spMk id="5" creationId="{00000000-0000-0000-0000-000000000000}"/>
          </ac:spMkLst>
        </pc:spChg>
        <pc:picChg chg="mod">
          <ac:chgData name="Jason Mandryk" userId="S::jason.mandryk@operationworld.org::69f238d9-e84d-44e5-aa58-b9aaca2cc301" providerId="AD" clId="Web-{19A29A15-1B46-52F2-52F2-BD18BFFC08CC}" dt="2025-02-13T12:38:28.752" v="8" actId="1076"/>
          <ac:picMkLst>
            <pc:docMk/>
            <pc:sldMk cId="0" sldId="257"/>
            <ac:picMk id="2" creationId="{00000000-0000-0000-0000-000000000000}"/>
          </ac:picMkLst>
        </pc:picChg>
      </pc:sldChg>
      <pc:sldChg chg="modSp">
        <pc:chgData name="Jason Mandryk" userId="S::jason.mandryk@operationworld.org::69f238d9-e84d-44e5-aa58-b9aaca2cc301" providerId="AD" clId="Web-{19A29A15-1B46-52F2-52F2-BD18BFFC08CC}" dt="2025-02-13T12:39:05.003" v="16"/>
        <pc:sldMkLst>
          <pc:docMk/>
          <pc:sldMk cId="0" sldId="258"/>
        </pc:sldMkLst>
        <pc:graphicFrameChg chg="mod modGraphic">
          <ac:chgData name="Jason Mandryk" userId="S::jason.mandryk@operationworld.org::69f238d9-e84d-44e5-aa58-b9aaca2cc301" providerId="AD" clId="Web-{19A29A15-1B46-52F2-52F2-BD18BFFC08CC}" dt="2025-02-13T12:39:05.003" v="16"/>
          <ac:graphicFrameMkLst>
            <pc:docMk/>
            <pc:sldMk cId="0" sldId="258"/>
            <ac:graphicFrameMk id="5" creationId="{00000000-0000-0000-0000-000000000000}"/>
          </ac:graphicFrameMkLst>
        </pc:graphicFrameChg>
      </pc:sldChg>
      <pc:sldChg chg="modSp">
        <pc:chgData name="Jason Mandryk" userId="S::jason.mandryk@operationworld.org::69f238d9-e84d-44e5-aa58-b9aaca2cc301" providerId="AD" clId="Web-{19A29A15-1B46-52F2-52F2-BD18BFFC08CC}" dt="2025-02-13T12:41:14.743" v="91" actId="1076"/>
        <pc:sldMkLst>
          <pc:docMk/>
          <pc:sldMk cId="0" sldId="260"/>
        </pc:sldMkLst>
        <pc:spChg chg="mod">
          <ac:chgData name="Jason Mandryk" userId="S::jason.mandryk@operationworld.org::69f238d9-e84d-44e5-aa58-b9aaca2cc301" providerId="AD" clId="Web-{19A29A15-1B46-52F2-52F2-BD18BFFC08CC}" dt="2025-02-13T12:41:14.743" v="91" actId="1076"/>
          <ac:spMkLst>
            <pc:docMk/>
            <pc:sldMk cId="0" sldId="260"/>
            <ac:spMk id="2" creationId="{00000000-0000-0000-0000-000000000000}"/>
          </ac:spMkLst>
        </pc:spChg>
        <pc:spChg chg="mod">
          <ac:chgData name="Jason Mandryk" userId="S::jason.mandryk@operationworld.org::69f238d9-e84d-44e5-aa58-b9aaca2cc301" providerId="AD" clId="Web-{19A29A15-1B46-52F2-52F2-BD18BFFC08CC}" dt="2025-02-13T12:41:07.367" v="90" actId="1076"/>
          <ac:spMkLst>
            <pc:docMk/>
            <pc:sldMk cId="0" sldId="260"/>
            <ac:spMk id="3" creationId="{00000000-0000-0000-0000-000000000000}"/>
          </ac:spMkLst>
        </pc:spChg>
      </pc:sldChg>
    </pc:docChg>
  </pc:docChgLst>
  <pc:docChgLst>
    <pc:chgData name="John Friesen" userId="S::john.friesen@operationworld.org::9d3a757e-09a8-42a2-b315-fa47145d8ae5" providerId="AD" clId="Web-{71533CF1-D476-A686-ADBF-7F17F69B6B53}"/>
    <pc:docChg chg="modSld">
      <pc:chgData name="John Friesen" userId="S::john.friesen@operationworld.org::9d3a757e-09a8-42a2-b315-fa47145d8ae5" providerId="AD" clId="Web-{71533CF1-D476-A686-ADBF-7F17F69B6B53}" dt="2025-02-15T02:10:54.993" v="18"/>
      <pc:docMkLst>
        <pc:docMk/>
      </pc:docMkLst>
      <pc:sldChg chg="modSp">
        <pc:chgData name="John Friesen" userId="S::john.friesen@operationworld.org::9d3a757e-09a8-42a2-b315-fa47145d8ae5" providerId="AD" clId="Web-{71533CF1-D476-A686-ADBF-7F17F69B6B53}" dt="2025-02-15T02:09:46.537" v="2" actId="1076"/>
        <pc:sldMkLst>
          <pc:docMk/>
          <pc:sldMk cId="0" sldId="257"/>
        </pc:sldMkLst>
        <pc:spChg chg="mod">
          <ac:chgData name="John Friesen" userId="S::john.friesen@operationworld.org::9d3a757e-09a8-42a2-b315-fa47145d8ae5" providerId="AD" clId="Web-{71533CF1-D476-A686-ADBF-7F17F69B6B53}" dt="2025-02-15T02:09:41.678" v="1" actId="14100"/>
          <ac:spMkLst>
            <pc:docMk/>
            <pc:sldMk cId="0" sldId="257"/>
            <ac:spMk id="5" creationId="{00000000-0000-0000-0000-000000000000}"/>
          </ac:spMkLst>
        </pc:spChg>
        <pc:grpChg chg="mod">
          <ac:chgData name="John Friesen" userId="S::john.friesen@operationworld.org::9d3a757e-09a8-42a2-b315-fa47145d8ae5" providerId="AD" clId="Web-{71533CF1-D476-A686-ADBF-7F17F69B6B53}" dt="2025-02-15T02:09:46.537" v="2" actId="1076"/>
          <ac:grpSpMkLst>
            <pc:docMk/>
            <pc:sldMk cId="0" sldId="257"/>
            <ac:grpSpMk id="4" creationId="{00000000-0000-0000-0000-000000000000}"/>
          </ac:grpSpMkLst>
        </pc:grpChg>
        <pc:picChg chg="mod">
          <ac:chgData name="John Friesen" userId="S::john.friesen@operationworld.org::9d3a757e-09a8-42a2-b315-fa47145d8ae5" providerId="AD" clId="Web-{71533CF1-D476-A686-ADBF-7F17F69B6B53}" dt="2025-02-15T02:09:26.739" v="0" actId="1076"/>
          <ac:picMkLst>
            <pc:docMk/>
            <pc:sldMk cId="0" sldId="257"/>
            <ac:picMk id="2" creationId="{00000000-0000-0000-0000-000000000000}"/>
          </ac:picMkLst>
        </pc:picChg>
      </pc:sldChg>
      <pc:sldChg chg="modSp">
        <pc:chgData name="John Friesen" userId="S::john.friesen@operationworld.org::9d3a757e-09a8-42a2-b315-fa47145d8ae5" providerId="AD" clId="Web-{71533CF1-D476-A686-ADBF-7F17F69B6B53}" dt="2025-02-15T02:10:54.993" v="18"/>
        <pc:sldMkLst>
          <pc:docMk/>
          <pc:sldMk cId="0" sldId="258"/>
        </pc:sldMkLst>
        <pc:graphicFrameChg chg="mod modGraphic">
          <ac:chgData name="John Friesen" userId="S::john.friesen@operationworld.org::9d3a757e-09a8-42a2-b315-fa47145d8ae5" providerId="AD" clId="Web-{71533CF1-D476-A686-ADBF-7F17F69B6B53}" dt="2025-02-15T02:10:54.993" v="18"/>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6"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077800" y="1527012"/>
            <a:ext cx="5715000" cy="3810000"/>
          </a:xfrm>
          <a:prstGeom prst="rect">
            <a:avLst/>
          </a:prstGeom>
          <a:noFill/>
        </p:spPr>
      </p:pic>
      <p:grpSp>
        <p:nvGrpSpPr>
          <p:cNvPr id="4" name="Group 3"/>
          <p:cNvGrpSpPr/>
          <p:nvPr/>
        </p:nvGrpSpPr>
        <p:grpSpPr>
          <a:xfrm>
            <a:off x="6952500" y="2459504"/>
            <a:ext cx="3977282" cy="1938992"/>
            <a:chOff x="7124628" y="2459504"/>
            <a:chExt cx="3977282" cy="1938992"/>
          </a:xfrm>
        </p:grpSpPr>
        <p:sp>
          <p:nvSpPr>
            <p:cNvPr id="5" name="TextBox 4"/>
            <p:cNvSpPr txBox="1"/>
            <p:nvPr/>
          </p:nvSpPr>
          <p:spPr>
            <a:xfrm>
              <a:off x="7124628" y="2459504"/>
              <a:ext cx="3977282" cy="1938992"/>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4000" u="none" strike="noStrike" cap="none" spc="0" dirty="0">
                  <a:solidFill>
                    <a:srgbClr val="000000"/>
                  </a:solidFill>
                  <a:latin typeface="Trebuchet MS"/>
                </a:rPr>
                <a:t>PRAYING FOR
</a:t>
              </a:r>
              <a:r>
                <a:rPr lang="en-US" sz="8000" u="none" strike="noStrike" cap="none" spc="0" dirty="0">
                  <a:solidFill>
                    <a:srgbClr val="000000"/>
                  </a:solidFill>
                  <a:latin typeface="Trebuchet MS"/>
                </a:rPr>
                <a:t>YEMEN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266639"/>
            <a:chOff x="285750" y="285750"/>
            <a:chExt cx="6010275" cy="5266639"/>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719645864"/>
                </p:ext>
              </p:extLst>
            </p:nvPr>
          </p:nvGraphicFramePr>
          <p:xfrm>
            <a:off x="381000" y="1010869"/>
            <a:ext cx="5819774" cy="4541520"/>
          </p:xfrm>
          <a:graphic>
            <a:graphicData uri="http://schemas.openxmlformats.org/drawingml/2006/table">
              <a:tbl>
                <a:tblPr firstRow="1" bandRow="1"/>
                <a:tblGrid>
                  <a:gridCol w="3160166">
                    <a:extLst>
                      <a:ext uri="{9D8B030D-6E8A-4147-A177-3AD203B41FA5}">
                        <a16:colId xmlns:a16="http://schemas.microsoft.com/office/drawing/2014/main" val="20000"/>
                      </a:ext>
                    </a:extLst>
                  </a:gridCol>
                  <a:gridCol w="265960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Sana'a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u="none" strike="noStrike" cap="none" spc="0" noProof="0" dirty="0">
                            <a:solidFill>
                              <a:srgbClr val="FFFFFF"/>
                            </a:solidFill>
                            <a:latin typeface="Verdana"/>
                            <a:ea typeface="+mn-ea"/>
                            <a:cs typeface="+mn-cs"/>
                          </a:rPr>
                          <a:t>41,773,878</a:t>
                        </a:r>
                        <a:endParaRPr lang="en-US" sz="2400" u="none" strike="noStrike" cap="none" spc="0" dirty="0">
                          <a:solidFill>
                            <a:srgbClr val="FFFFFF"/>
                          </a:solidFill>
                          <a:latin typeface="Verdana"/>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Arabic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183/193</a:t>
                        </a: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Amidst the terrible suffering, Yemenis are finding life in Christ through radio, Bible distribution, careful witness, and dreams and visions from the Lord! Believers meet secretly and only in small groups. They often face dangerous opposition. Praise God for these followers of Jesus. Pray for them as they learn how to honour their culture and family while faithfully serving the Lord. There may be more Yemeni followers of Christ than all the other indigenous groups in the Arabian Peninsula combined!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27381"/>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089" y="743407"/>
            <a:ext cx="11099167" cy="5964838"/>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Yemen has suffered in recent decades from three civil wars, tribal conflicts, and war in nearby countries. Currently Yemen is divided between Shi'a Houthi rebels who control much of the country and Sunni forces supporting the ousted President. Radical Islamist groups</a:t>
            </a:r>
            <a:r>
              <a:rPr lang="en-US" sz="2800" dirty="0">
                <a:solidFill>
                  <a:srgbClr val="000000">
                    <a:alpha val="100000"/>
                  </a:srgbClr>
                </a:solidFill>
                <a:latin typeface="Trebuchet MS"/>
              </a:rPr>
              <a:t>,</a:t>
            </a:r>
            <a:r>
              <a:rPr lang="en-US" sz="2800" u="none" strike="noStrike" cap="none" spc="0" dirty="0">
                <a:solidFill>
                  <a:srgbClr val="000000">
                    <a:alpha val="100000"/>
                  </a:srgbClr>
                </a:solidFill>
                <a:latin typeface="Trebuchet MS"/>
              </a:rPr>
              <a:t> </a:t>
            </a:r>
            <a:r>
              <a:rPr lang="en-US" sz="2800" dirty="0" err="1">
                <a:solidFill>
                  <a:srgbClr val="000000">
                    <a:alpha val="100000"/>
                  </a:srgbClr>
                </a:solidFill>
                <a:latin typeface="Trebuchet MS"/>
              </a:rPr>
              <a:t>neighbouring</a:t>
            </a:r>
            <a:r>
              <a:rPr lang="en-US" sz="2800" dirty="0">
                <a:solidFill>
                  <a:srgbClr val="000000">
                    <a:alpha val="100000"/>
                  </a:srgbClr>
                </a:solidFill>
                <a:latin typeface="Trebuchet MS"/>
              </a:rPr>
              <a:t> countries, and Western governments (through arms sales) have all contributed to the violence. </a:t>
            </a:r>
            <a:r>
              <a:rPr lang="en-US" sz="2800" u="none" strike="noStrike" cap="none" spc="0" dirty="0">
                <a:solidFill>
                  <a:srgbClr val="000000">
                    <a:alpha val="100000"/>
                  </a:srgbClr>
                </a:solidFill>
                <a:latin typeface="Trebuchet MS"/>
              </a:rPr>
              <a:t>Many have died in bombings, including in schools, hospitals, and prisons. As a result</a:t>
            </a:r>
            <a:r>
              <a:rPr lang="en-US" sz="2800" dirty="0">
                <a:solidFill>
                  <a:srgbClr val="000000">
                    <a:alpha val="100000"/>
                  </a:srgbClr>
                </a:solidFill>
                <a:latin typeface="Trebuchet MS"/>
              </a:rPr>
              <a:t>,</a:t>
            </a:r>
            <a:r>
              <a:rPr lang="en-US" sz="2800" u="none" strike="noStrike" cap="none" spc="0" dirty="0">
                <a:solidFill>
                  <a:srgbClr val="000000">
                    <a:alpha val="100000"/>
                  </a:srgbClr>
                </a:solidFill>
                <a:latin typeface="Trebuchet MS"/>
              </a:rPr>
              <a:t> </a:t>
            </a:r>
            <a:r>
              <a:rPr lang="en-US" sz="2800" dirty="0">
                <a:solidFill>
                  <a:srgbClr val="000000">
                    <a:alpha val="100000"/>
                  </a:srgbClr>
                </a:solidFill>
                <a:latin typeface="Trebuchet MS"/>
              </a:rPr>
              <a:t>much</a:t>
            </a:r>
            <a:r>
              <a:rPr lang="en-US" sz="2800" u="none" strike="noStrike" cap="none" spc="0" dirty="0">
                <a:solidFill>
                  <a:srgbClr val="000000">
                    <a:alpha val="100000"/>
                  </a:srgbClr>
                </a:solidFill>
                <a:latin typeface="Trebuchet MS"/>
              </a:rPr>
              <a:t> of the population has faced food shortages and even starvation in recent years. Few children can regularly go to school and fewer adults have a reliable income. May the God of peace and justice bring both to this land of great suffering. </a:t>
            </a:r>
          </a:p>
        </p:txBody>
      </p:sp>
    </p:spTree>
  </p:cSld>
  <p:clrMapOvr>
    <a:masterClrMapping/>
  </p:clrMapOvr>
</p:sld>
</file>

<file path=ppt/theme/theme1.xml><?xml version="1.0" encoding="utf-8"?>
<a:theme xmlns:a="http://schemas.openxmlformats.org/drawingml/2006/main" name="Theme66">
  <a:themeElements>
    <a:clrScheme name="Theme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JM</PrayerPointComplete>
  </documentManagement>
</p:properties>
</file>

<file path=customXml/itemProps1.xml><?xml version="1.0" encoding="utf-8"?>
<ds:datastoreItem xmlns:ds="http://schemas.openxmlformats.org/officeDocument/2006/customXml" ds:itemID="{539C4602-8295-49AA-8B62-8B30932CDB4D}">
  <ds:schemaRefs>
    <ds:schemaRef ds:uri="http://schemas.microsoft.com/sharepoint/v3/contenttype/forms"/>
  </ds:schemaRefs>
</ds:datastoreItem>
</file>

<file path=customXml/itemProps2.xml><?xml version="1.0" encoding="utf-8"?>
<ds:datastoreItem xmlns:ds="http://schemas.openxmlformats.org/officeDocument/2006/customXml" ds:itemID="{DE95E41F-A837-4C9B-9D21-B8AE41FFC47D}"/>
</file>

<file path=customXml/itemProps3.xml><?xml version="1.0" encoding="utf-8"?>
<ds:datastoreItem xmlns:ds="http://schemas.openxmlformats.org/officeDocument/2006/customXml" ds:itemID="{DF2E3C9F-7B1C-4A30-8C67-481BDBBFBD41}">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Theme66</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47</cp:revision>
  <dcterms:created xsi:type="dcterms:W3CDTF">2024-12-17T23:29:13Z</dcterms:created>
  <dcterms:modified xsi:type="dcterms:W3CDTF">2025-02-15T02:11:29Z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