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5F55D-80C2-5C4B-50E8-D1DF839DDCB1}" v="8" dt="2025-02-13T12:51:18.448"/>
    <p1510:client id="{2413CBDA-DB70-4F24-AA69-05C5B41CF282}" v="23" dt="2025-02-15T02:14:14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BECBFE80-1353-3E90-6CD8-2B54CFFA1E42}"/>
    <pc:docChg chg="modSld">
      <pc:chgData name="John Friesen" userId="S::john.friesen@operationworld.org::9d3a757e-09a8-42a2-b315-fa47145d8ae5" providerId="AD" clId="Web-{BECBFE80-1353-3E90-6CD8-2B54CFFA1E42}" dt="2025-02-12T00:22:02.211" v="3" actId="20577"/>
      <pc:docMkLst>
        <pc:docMk/>
      </pc:docMkLst>
      <pc:sldChg chg="modSp">
        <pc:chgData name="John Friesen" userId="S::john.friesen@operationworld.org::9d3a757e-09a8-42a2-b315-fa47145d8ae5" providerId="AD" clId="Web-{BECBFE80-1353-3E90-6CD8-2B54CFFA1E42}" dt="2025-02-12T00:22:02.211" v="3" actId="20577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BECBFE80-1353-3E90-6CD8-2B54CFFA1E42}" dt="2025-02-12T00:22:02.211" v="3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2413CBDA-DB70-4F24-AA69-05C5B41CF282}"/>
    <pc:docChg chg="modSld">
      <pc:chgData name="John Friesen" userId="S::john.friesen@operationworld.org::9d3a757e-09a8-42a2-b315-fa47145d8ae5" providerId="AD" clId="Web-{2413CBDA-DB70-4F24-AA69-05C5B41CF282}" dt="2025-02-15T02:14:14.808" v="14" actId="20577"/>
      <pc:docMkLst>
        <pc:docMk/>
      </pc:docMkLst>
      <pc:sldChg chg="modSp">
        <pc:chgData name="John Friesen" userId="S::john.friesen@operationworld.org::9d3a757e-09a8-42a2-b315-fa47145d8ae5" providerId="AD" clId="Web-{2413CBDA-DB70-4F24-AA69-05C5B41CF282}" dt="2025-02-15T02:13:09.430" v="0" actId="1076"/>
        <pc:sldMkLst>
          <pc:docMk/>
          <pc:sldMk cId="0" sldId="257"/>
        </pc:sldMkLst>
        <pc:picChg chg="mod">
          <ac:chgData name="John Friesen" userId="S::john.friesen@operationworld.org::9d3a757e-09a8-42a2-b315-fa47145d8ae5" providerId="AD" clId="Web-{2413CBDA-DB70-4F24-AA69-05C5B41CF282}" dt="2025-02-15T02:13:09.430" v="0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2413CBDA-DB70-4F24-AA69-05C5B41CF282}" dt="2025-02-15T02:13:29.384" v="11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2413CBDA-DB70-4F24-AA69-05C5B41CF282}" dt="2025-02-15T02:13:29.384" v="1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ohn Friesen" userId="S::john.friesen@operationworld.org::9d3a757e-09a8-42a2-b315-fa47145d8ae5" providerId="AD" clId="Web-{2413CBDA-DB70-4F24-AA69-05C5B41CF282}" dt="2025-02-15T02:14:14.808" v="14" actId="20577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2413CBDA-DB70-4F24-AA69-05C5B41CF282}" dt="2025-02-15T02:14:14.808" v="14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ason Mandryk" userId="S::jason.mandryk@operationworld.org::69f238d9-e84d-44e5-aa58-b9aaca2cc301" providerId="AD" clId="Web-{0935F55D-80C2-5C4B-50E8-D1DF839DDCB1}"/>
    <pc:docChg chg="modSld">
      <pc:chgData name="Jason Mandryk" userId="S::jason.mandryk@operationworld.org::69f238d9-e84d-44e5-aa58-b9aaca2cc301" providerId="AD" clId="Web-{0935F55D-80C2-5C4B-50E8-D1DF839DDCB1}" dt="2025-02-13T12:51:18.448" v="7" actId="1076"/>
      <pc:docMkLst>
        <pc:docMk/>
      </pc:docMkLst>
      <pc:sldChg chg="modSp">
        <pc:chgData name="Jason Mandryk" userId="S::jason.mandryk@operationworld.org::69f238d9-e84d-44e5-aa58-b9aaca2cc301" providerId="AD" clId="Web-{0935F55D-80C2-5C4B-50E8-D1DF839DDCB1}" dt="2025-02-13T12:51:18.448" v="7" actId="1076"/>
        <pc:sldMkLst>
          <pc:docMk/>
          <pc:sldMk cId="0" sldId="257"/>
        </pc:sldMkLst>
        <pc:spChg chg="mod">
          <ac:chgData name="Jason Mandryk" userId="S::jason.mandryk@operationworld.org::69f238d9-e84d-44e5-aa58-b9aaca2cc301" providerId="AD" clId="Web-{0935F55D-80C2-5C4B-50E8-D1DF839DDCB1}" dt="2025-02-13T12:51:18.448" v="7" actId="1076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ason Mandryk" userId="S::jason.mandryk@operationworld.org::69f238d9-e84d-44e5-aa58-b9aaca2cc301" providerId="AD" clId="Web-{0935F55D-80C2-5C4B-50E8-D1DF839DDCB1}" dt="2025-02-13T12:51:00.087" v="3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ason Mandryk" userId="S::jason.mandryk@operationworld.org::69f238d9-e84d-44e5-aa58-b9aaca2cc301" providerId="AD" clId="Web-{0935F55D-80C2-5C4B-50E8-D1DF839DDCB1}" dt="2025-02-13T12:51:00.071" v="2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050DAC0C-42BC-E66C-74F0-A6EF81942DE7}"/>
    <pc:docChg chg="modSld">
      <pc:chgData name="Cathy Friesen" userId="S::cathy.friesen@operationworld.org::4b911d97-c06d-45ce-a5f8-d43e0fc64acb" providerId="AD" clId="Web-{050DAC0C-42BC-E66C-74F0-A6EF81942DE7}" dt="2025-01-07T00:38:46.653" v="1" actId="20577"/>
      <pc:docMkLst>
        <pc:docMk/>
      </pc:docMkLst>
      <pc:sldChg chg="modSp">
        <pc:chgData name="Cathy Friesen" userId="S::cathy.friesen@operationworld.org::4b911d97-c06d-45ce-a5f8-d43e0fc64acb" providerId="AD" clId="Web-{050DAC0C-42BC-E66C-74F0-A6EF81942DE7}" dt="2025-01-07T00:38:46.653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050DAC0C-42BC-E66C-74F0-A6EF81942DE7}" dt="2025-01-07T00:38:46.653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C3EE1358-864F-F729-AC94-C063F7BF5C53}"/>
    <pc:docChg chg="modSld">
      <pc:chgData name="John Friesen" userId="S::john.friesen@operationworld.org::9d3a757e-09a8-42a2-b315-fa47145d8ae5" providerId="AD" clId="Web-{C3EE1358-864F-F729-AC94-C063F7BF5C53}" dt="2025-02-09T22:20:50.658" v="16" actId="1076"/>
      <pc:docMkLst>
        <pc:docMk/>
      </pc:docMkLst>
      <pc:sldChg chg="modSp">
        <pc:chgData name="John Friesen" userId="S::john.friesen@operationworld.org::9d3a757e-09a8-42a2-b315-fa47145d8ae5" providerId="AD" clId="Web-{C3EE1358-864F-F729-AC94-C063F7BF5C53}" dt="2025-02-09T22:20:32.907" v="14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C3EE1358-864F-F729-AC94-C063F7BF5C53}" dt="2025-02-09T22:20:32.907" v="1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C3EE1358-864F-F729-AC94-C063F7BF5C53}" dt="2025-02-09T22:20:50.658" v="16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C3EE1358-864F-F729-AC94-C063F7BF5C53}" dt="2025-02-09T22:20:50.658" v="16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95" y="1492943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085918" y="1716559"/>
            <a:ext cx="4496118" cy="3359045"/>
            <a:chOff x="6619507" y="1716559"/>
            <a:chExt cx="4496118" cy="3359045"/>
          </a:xfrm>
        </p:grpSpPr>
        <p:sp>
          <p:nvSpPr>
            <p:cNvPr id="5" name="TextBox 4"/>
            <p:cNvSpPr txBox="1"/>
            <p:nvPr/>
          </p:nvSpPr>
          <p:spPr>
            <a:xfrm>
              <a:off x="6619507" y="1716559"/>
              <a:ext cx="4496118" cy="33590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12554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12554"/>
                  </a:solidFill>
                  <a:latin typeface="Trebuchet MS"/>
                </a:rPr>
                <a:t>WALLIS &amp; FUTUNA ISLANDS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44540"/>
            <a:chOff x="285750" y="285750"/>
            <a:chExt cx="6010275" cy="584454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999062304"/>
                </p:ext>
              </p:extLst>
            </p:nvPr>
          </p:nvGraphicFramePr>
          <p:xfrm>
            <a:off x="381000" y="857250"/>
            <a:ext cx="5819776" cy="527304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Mata-Utu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11,194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French, Uvean, Futunan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78.4 yrs (59th/236)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99 %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0">
                        <a:noFill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0">
                        <a:noFill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434901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Evangelical numbers are increasing through the missionary efforts of Pentecostals from New Caledonia. Action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Missionaire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Calédonienne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has sent several New Caledonian missionaries to Wallis and Futuna, yielding dozens of new believers. Pray for a greater growth of this wonderful development - Pacific Islanders reaching cross-culturally to other Pacific Islanders.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JM</PrayerPointComplete>
  </documentManagement>
</p:properties>
</file>

<file path=customXml/itemProps1.xml><?xml version="1.0" encoding="utf-8"?>
<ds:datastoreItem xmlns:ds="http://schemas.openxmlformats.org/officeDocument/2006/customXml" ds:itemID="{C6ADD45C-DBC3-44AA-9A64-6E1DEF7DFA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52C5C7-1A96-47A2-BCD3-7C04990AC06B}"/>
</file>

<file path=customXml/itemProps3.xml><?xml version="1.0" encoding="utf-8"?>
<ds:datastoreItem xmlns:ds="http://schemas.openxmlformats.org/officeDocument/2006/customXml" ds:itemID="{166A7A43-F85F-4DC2-BFC7-D0901A1F06FE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Theme13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26</cp:revision>
  <dcterms:created xsi:type="dcterms:W3CDTF">2024-12-17T23:29:13Z</dcterms:created>
  <dcterms:modified xsi:type="dcterms:W3CDTF">2025-02-15T02:14:21Z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