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B18178-A664-A93E-AFD1-D16CCCBDB944}" v="12" dt="2025-02-15T02:16:18.761"/>
    <p1510:client id="{F7E97512-9A0F-288E-C83E-26E74CDA54A9}" v="4" dt="2025-02-13T19:24:16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BCB18178-A664-A93E-AFD1-D16CCCBDB944}"/>
    <pc:docChg chg="modSld">
      <pc:chgData name="John Friesen" userId="S::john.friesen@operationworld.org::9d3a757e-09a8-42a2-b315-fa47145d8ae5" providerId="AD" clId="Web-{BCB18178-A664-A93E-AFD1-D16CCCBDB944}" dt="2025-02-15T02:16:12.651" v="9"/>
      <pc:docMkLst>
        <pc:docMk/>
      </pc:docMkLst>
      <pc:sldChg chg="modSp">
        <pc:chgData name="John Friesen" userId="S::john.friesen@operationworld.org::9d3a757e-09a8-42a2-b315-fa47145d8ae5" providerId="AD" clId="Web-{BCB18178-A664-A93E-AFD1-D16CCCBDB944}" dt="2025-02-15T02:16:12.651" v="9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BCB18178-A664-A93E-AFD1-D16CCCBDB944}" dt="2025-02-15T02:16:12.651" v="9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F7E97512-9A0F-288E-C83E-26E74CDA54A9}"/>
    <pc:docChg chg="modSld">
      <pc:chgData name="Cathy Friesen" userId="S::cathy.friesen@operationworld.org::4b911d97-c06d-45ce-a5f8-d43e0fc64acb" providerId="AD" clId="Web-{F7E97512-9A0F-288E-C83E-26E74CDA54A9}" dt="2025-02-13T19:24:16.125" v="3" actId="1076"/>
      <pc:docMkLst>
        <pc:docMk/>
      </pc:docMkLst>
      <pc:sldChg chg="modSp">
        <pc:chgData name="Cathy Friesen" userId="S::cathy.friesen@operationworld.org::4b911d97-c06d-45ce-a5f8-d43e0fc64acb" providerId="AD" clId="Web-{F7E97512-9A0F-288E-C83E-26E74CDA54A9}" dt="2025-02-13T19:24:16.125" v="3" actId="1076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F7E97512-9A0F-288E-C83E-26E74CDA54A9}" dt="2025-02-13T19:24:00.156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Cathy Friesen" userId="S::cathy.friesen@operationworld.org::4b911d97-c06d-45ce-a5f8-d43e0fc64acb" providerId="AD" clId="Web-{F7E97512-9A0F-288E-C83E-26E74CDA54A9}" dt="2025-02-13T19:24:05.797" v="1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Cathy Friesen" userId="S::cathy.friesen@operationworld.org::4b911d97-c06d-45ce-a5f8-d43e0fc64acb" providerId="AD" clId="Web-{F7E97512-9A0F-288E-C83E-26E74CDA54A9}" dt="2025-02-13T19:24:16.125" v="3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  <pc:docChgLst>
    <pc:chgData name="Cathy Friesen" userId="S::cathy.friesen@operationworld.org::4b911d97-c06d-45ce-a5f8-d43e0fc64acb" providerId="AD" clId="Web-{D0A30BB0-388C-D71B-AA06-823F95A847C0}"/>
    <pc:docChg chg="modSld">
      <pc:chgData name="Cathy Friesen" userId="S::cathy.friesen@operationworld.org::4b911d97-c06d-45ce-a5f8-d43e0fc64acb" providerId="AD" clId="Web-{D0A30BB0-388C-D71B-AA06-823F95A847C0}" dt="2025-01-07T00:38:07.283" v="1" actId="20577"/>
      <pc:docMkLst>
        <pc:docMk/>
      </pc:docMkLst>
      <pc:sldChg chg="modSp">
        <pc:chgData name="Cathy Friesen" userId="S::cathy.friesen@operationworld.org::4b911d97-c06d-45ce-a5f8-d43e0fc64acb" providerId="AD" clId="Web-{D0A30BB0-388C-D71B-AA06-823F95A847C0}" dt="2025-01-07T00:38:07.283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D0A30BB0-388C-D71B-AA06-823F95A847C0}" dt="2025-01-07T00:38:07.283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732A46A6-7DA3-53C1-EC60-AAF9A8C8525D}"/>
    <pc:docChg chg="modSld">
      <pc:chgData name="John Friesen" userId="S::john.friesen@operationworld.org::9d3a757e-09a8-42a2-b315-fa47145d8ae5" providerId="AD" clId="Web-{732A46A6-7DA3-53C1-EC60-AAF9A8C8525D}" dt="2025-02-09T22:19:25.590" v="11" actId="1076"/>
      <pc:docMkLst>
        <pc:docMk/>
      </pc:docMkLst>
      <pc:sldChg chg="modSp">
        <pc:chgData name="John Friesen" userId="S::john.friesen@operationworld.org::9d3a757e-09a8-42a2-b315-fa47145d8ae5" providerId="AD" clId="Web-{732A46A6-7DA3-53C1-EC60-AAF9A8C8525D}" dt="2025-02-09T22:19:11.871" v="9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732A46A6-7DA3-53C1-EC60-AAF9A8C8525D}" dt="2025-02-09T22:19:11.871" v="9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John Friesen" userId="S::john.friesen@operationworld.org::9d3a757e-09a8-42a2-b315-fa47145d8ae5" providerId="AD" clId="Web-{732A46A6-7DA3-53C1-EC60-AAF9A8C8525D}" dt="2025-02-09T22:19:25.590" v="11" actId="1076"/>
        <pc:sldMkLst>
          <pc:docMk/>
          <pc:sldMk cId="0" sldId="259"/>
        </pc:sldMkLst>
        <pc:spChg chg="add mod">
          <ac:chgData name="John Friesen" userId="S::john.friesen@operationworld.org::9d3a757e-09a8-42a2-b315-fa47145d8ae5" providerId="AD" clId="Web-{732A46A6-7DA3-53C1-EC60-AAF9A8C8525D}" dt="2025-02-09T22:19:25.590" v="11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2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324475"/>
          <a:chOff x="285750" y="285750"/>
          <a:chExt cx="6191250" cy="53244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391" y="1505507"/>
            <a:ext cx="5715000" cy="3810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437437" y="2217157"/>
            <a:ext cx="4182328" cy="2369880"/>
            <a:chOff x="6191250" y="2244060"/>
            <a:chExt cx="4182328" cy="236988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244060"/>
              <a:ext cx="4182328" cy="236988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3C81C7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3C81C7"/>
                  </a:solidFill>
                  <a:latin typeface="Trebuchet MS"/>
                </a:rPr>
                <a:t>US VIRGIN ISLANDS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734050"/>
            <a:chOff x="285750" y="285750"/>
            <a:chExt cx="6010275" cy="573405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1690441433"/>
                </p:ext>
              </p:extLst>
            </p:nvPr>
          </p:nvGraphicFramePr>
          <p:xfrm>
            <a:off x="381000" y="857250"/>
            <a:ext cx="5819776" cy="516255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Charlotte Amalie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u="none" strike="noStrike" cap="none" spc="0" noProof="0">
                            <a:solidFill>
                              <a:srgbClr val="FFFFFF"/>
                            </a:solidFill>
                            <a:latin typeface="Verdana"/>
                            <a:ea typeface="+mn-ea"/>
                            <a:cs typeface="+mn-cs"/>
                          </a:rPr>
                          <a:t>84,139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  <a:ea typeface="+mn-ea"/>
                          <a:cs typeface="+mn-cs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Urban: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96.4 %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 Under 15 Yrs: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19.5 %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English, but Spanish widely spoken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74.7 yrs (95th/236)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95 %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23.8 %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Tourism and the influx of wealth affect society profoundly, corroding its moral fabric. Pray that the gospel might impact society, personal lifestyles and family life.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010151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1">
  <a:themeElements>
    <a:clrScheme name="Theme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CF</PrayerPointComplete>
  </documentManagement>
</p:properties>
</file>

<file path=customXml/itemProps1.xml><?xml version="1.0" encoding="utf-8"?>
<ds:datastoreItem xmlns:ds="http://schemas.openxmlformats.org/officeDocument/2006/customXml" ds:itemID="{1D526031-2234-4238-B59D-D323CF9AA4F5}"/>
</file>

<file path=customXml/itemProps2.xml><?xml version="1.0" encoding="utf-8"?>
<ds:datastoreItem xmlns:ds="http://schemas.openxmlformats.org/officeDocument/2006/customXml" ds:itemID="{65D68E1F-7D0F-49B1-B323-2A3745C60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7BF4ED-4B97-47A7-9FC4-4FAE1EDC4C5E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Theme31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22</cp:revision>
  <dcterms:created xsi:type="dcterms:W3CDTF">2024-12-17T23:29:13Z</dcterms:created>
  <dcterms:modified xsi:type="dcterms:W3CDTF">2025-02-15T02:16:24Z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