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4"/>
  </p:sldMasterIdLst>
  <p:sldIdLst>
    <p:sldId id="256" r:id="rId5"/>
    <p:sldId id="257" r:id="rId6"/>
    <p:sldId id="258" r:id="rId7"/>
    <p:sldId id="259" r:id="rId8"/>
    <p:sldId id="260" r:id="rId9"/>
  </p:sldIdLst>
  <p:sldSz cx="12188825" cy="6858000"/>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B1A1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FD67A05-5850-83B6-830B-DF90B404EB1B}" v="76" dt="2025-02-13T12:46:31.019"/>
    <p1510:client id="{B8205965-D3D5-E062-8218-78E58B6592E8}" v="21" dt="2025-02-15T02:20:38.893"/>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slideViewPr>
    <p:cSldViewPr>
      <p:cViewPr>
        <p:scale>
          <a:sx n="100" d="100"/>
          <a:sy n="100" d="100"/>
        </p:scale>
        <p:origin x="0" y="0"/>
      </p:cViewPr>
      <p:guideLst/>
    </p:cSldViewPr>
  </p:slide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tableStyles" Target="tableStyles.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theme" Target="theme/theme1.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viewProps" Target="viewProps.xml"/><Relationship Id="rId5" Type="http://schemas.openxmlformats.org/officeDocument/2006/relationships/slide" Target="slides/slide1.xml"/><Relationship Id="rId15" Type="http://schemas.microsoft.com/office/2015/10/relationships/revisionInfo" Target="revisionInfo.xml"/><Relationship Id="rId10"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Cathy Friesen" userId="S::cathy.friesen@operationworld.org::4b911d97-c06d-45ce-a5f8-d43e0fc64acb" providerId="AD" clId="Web-{FD133B80-FA46-D580-09E1-C1F86EDDFAFE}"/>
    <pc:docChg chg="modSld">
      <pc:chgData name="Cathy Friesen" userId="S::cathy.friesen@operationworld.org::4b911d97-c06d-45ce-a5f8-d43e0fc64acb" providerId="AD" clId="Web-{FD133B80-FA46-D580-09E1-C1F86EDDFAFE}" dt="2025-01-07T00:37:39.998" v="1" actId="20577"/>
      <pc:docMkLst>
        <pc:docMk/>
      </pc:docMkLst>
      <pc:sldChg chg="modSp">
        <pc:chgData name="Cathy Friesen" userId="S::cathy.friesen@operationworld.org::4b911d97-c06d-45ce-a5f8-d43e0fc64acb" providerId="AD" clId="Web-{FD133B80-FA46-D580-09E1-C1F86EDDFAFE}" dt="2025-01-07T00:37:39.998" v="1" actId="20577"/>
        <pc:sldMkLst>
          <pc:docMk/>
          <pc:sldMk cId="0" sldId="257"/>
        </pc:sldMkLst>
        <pc:spChg chg="mod">
          <ac:chgData name="Cathy Friesen" userId="S::cathy.friesen@operationworld.org::4b911d97-c06d-45ce-a5f8-d43e0fc64acb" providerId="AD" clId="Web-{FD133B80-FA46-D580-09E1-C1F86EDDFAFE}" dt="2025-01-07T00:37:39.998" v="1" actId="20577"/>
          <ac:spMkLst>
            <pc:docMk/>
            <pc:sldMk cId="0" sldId="257"/>
            <ac:spMk id="5" creationId="{00000000-0000-0000-0000-000000000000}"/>
          </ac:spMkLst>
        </pc:spChg>
      </pc:sldChg>
    </pc:docChg>
  </pc:docChgLst>
  <pc:docChgLst>
    <pc:chgData name="Jason Mandryk" userId="S::jason.mandryk@operationworld.org::69f238d9-e84d-44e5-aa58-b9aaca2cc301" providerId="AD" clId="Web-{3FD67A05-5850-83B6-830B-DF90B404EB1B}"/>
    <pc:docChg chg="modSld">
      <pc:chgData name="Jason Mandryk" userId="S::jason.mandryk@operationworld.org::69f238d9-e84d-44e5-aa58-b9aaca2cc301" providerId="AD" clId="Web-{3FD67A05-5850-83B6-830B-DF90B404EB1B}" dt="2025-02-13T12:46:31.019" v="50" actId="1076"/>
      <pc:docMkLst>
        <pc:docMk/>
      </pc:docMkLst>
      <pc:sldChg chg="modSp">
        <pc:chgData name="Jason Mandryk" userId="S::jason.mandryk@operationworld.org::69f238d9-e84d-44e5-aa58-b9aaca2cc301" providerId="AD" clId="Web-{3FD67A05-5850-83B6-830B-DF90B404EB1B}" dt="2025-02-13T12:42:04.790" v="4" actId="1076"/>
        <pc:sldMkLst>
          <pc:docMk/>
          <pc:sldMk cId="0" sldId="257"/>
        </pc:sldMkLst>
        <pc:spChg chg="mod">
          <ac:chgData name="Jason Mandryk" userId="S::jason.mandryk@operationworld.org::69f238d9-e84d-44e5-aa58-b9aaca2cc301" providerId="AD" clId="Web-{3FD67A05-5850-83B6-830B-DF90B404EB1B}" dt="2025-02-13T12:41:59.087" v="3" actId="14100"/>
          <ac:spMkLst>
            <pc:docMk/>
            <pc:sldMk cId="0" sldId="257"/>
            <ac:spMk id="5" creationId="{00000000-0000-0000-0000-000000000000}"/>
          </ac:spMkLst>
        </pc:spChg>
        <pc:picChg chg="mod">
          <ac:chgData name="Jason Mandryk" userId="S::jason.mandryk@operationworld.org::69f238d9-e84d-44e5-aa58-b9aaca2cc301" providerId="AD" clId="Web-{3FD67A05-5850-83B6-830B-DF90B404EB1B}" dt="2025-02-13T12:42:04.790" v="4" actId="1076"/>
          <ac:picMkLst>
            <pc:docMk/>
            <pc:sldMk cId="0" sldId="257"/>
            <ac:picMk id="2" creationId="{00000000-0000-0000-0000-000000000000}"/>
          </ac:picMkLst>
        </pc:picChg>
      </pc:sldChg>
      <pc:sldChg chg="modSp">
        <pc:chgData name="Jason Mandryk" userId="S::jason.mandryk@operationworld.org::69f238d9-e84d-44e5-aa58-b9aaca2cc301" providerId="AD" clId="Web-{3FD67A05-5850-83B6-830B-DF90B404EB1B}" dt="2025-02-13T12:42:26.119" v="6" actId="1076"/>
        <pc:sldMkLst>
          <pc:docMk/>
          <pc:sldMk cId="0" sldId="258"/>
        </pc:sldMkLst>
        <pc:graphicFrameChg chg="mod modGraphic">
          <ac:chgData name="Jason Mandryk" userId="S::jason.mandryk@operationworld.org::69f238d9-e84d-44e5-aa58-b9aaca2cc301" providerId="AD" clId="Web-{3FD67A05-5850-83B6-830B-DF90B404EB1B}" dt="2025-02-13T12:42:26.119" v="6" actId="1076"/>
          <ac:graphicFrameMkLst>
            <pc:docMk/>
            <pc:sldMk cId="0" sldId="258"/>
            <ac:graphicFrameMk id="5" creationId="{00000000-0000-0000-0000-000000000000}"/>
          </ac:graphicFrameMkLst>
        </pc:graphicFrameChg>
      </pc:sldChg>
      <pc:sldChg chg="modSp">
        <pc:chgData name="Jason Mandryk" userId="S::jason.mandryk@operationworld.org::69f238d9-e84d-44e5-aa58-b9aaca2cc301" providerId="AD" clId="Web-{3FD67A05-5850-83B6-830B-DF90B404EB1B}" dt="2025-02-13T12:46:19.488" v="47" actId="1076"/>
        <pc:sldMkLst>
          <pc:docMk/>
          <pc:sldMk cId="0" sldId="259"/>
        </pc:sldMkLst>
        <pc:spChg chg="mod">
          <ac:chgData name="Jason Mandryk" userId="S::jason.mandryk@operationworld.org::69f238d9-e84d-44e5-aa58-b9aaca2cc301" providerId="AD" clId="Web-{3FD67A05-5850-83B6-830B-DF90B404EB1B}" dt="2025-02-13T12:46:19.488" v="47" actId="1076"/>
          <ac:spMkLst>
            <pc:docMk/>
            <pc:sldMk cId="0" sldId="259"/>
            <ac:spMk id="2" creationId="{00000000-0000-0000-0000-000000000000}"/>
          </ac:spMkLst>
        </pc:spChg>
        <pc:spChg chg="mod">
          <ac:chgData name="Jason Mandryk" userId="S::jason.mandryk@operationworld.org::69f238d9-e84d-44e5-aa58-b9aaca2cc301" providerId="AD" clId="Web-{3FD67A05-5850-83B6-830B-DF90B404EB1B}" dt="2025-02-13T12:46:13.941" v="46" actId="1076"/>
          <ac:spMkLst>
            <pc:docMk/>
            <pc:sldMk cId="0" sldId="259"/>
            <ac:spMk id="3" creationId="{00000000-0000-0000-0000-000000000000}"/>
          </ac:spMkLst>
        </pc:spChg>
      </pc:sldChg>
      <pc:sldChg chg="modSp">
        <pc:chgData name="Jason Mandryk" userId="S::jason.mandryk@operationworld.org::69f238d9-e84d-44e5-aa58-b9aaca2cc301" providerId="AD" clId="Web-{3FD67A05-5850-83B6-830B-DF90B404EB1B}" dt="2025-02-13T12:46:31.019" v="50" actId="1076"/>
        <pc:sldMkLst>
          <pc:docMk/>
          <pc:sldMk cId="0" sldId="260"/>
        </pc:sldMkLst>
        <pc:spChg chg="mod">
          <ac:chgData name="Jason Mandryk" userId="S::jason.mandryk@operationworld.org::69f238d9-e84d-44e5-aa58-b9aaca2cc301" providerId="AD" clId="Web-{3FD67A05-5850-83B6-830B-DF90B404EB1B}" dt="2025-02-13T12:46:31.019" v="50" actId="1076"/>
          <ac:spMkLst>
            <pc:docMk/>
            <pc:sldMk cId="0" sldId="260"/>
            <ac:spMk id="2" creationId="{00000000-0000-0000-0000-000000000000}"/>
          </ac:spMkLst>
        </pc:spChg>
        <pc:spChg chg="mod">
          <ac:chgData name="Jason Mandryk" userId="S::jason.mandryk@operationworld.org::69f238d9-e84d-44e5-aa58-b9aaca2cc301" providerId="AD" clId="Web-{3FD67A05-5850-83B6-830B-DF90B404EB1B}" dt="2025-02-13T12:46:26.832" v="49" actId="1076"/>
          <ac:spMkLst>
            <pc:docMk/>
            <pc:sldMk cId="0" sldId="260"/>
            <ac:spMk id="3" creationId="{00000000-0000-0000-0000-000000000000}"/>
          </ac:spMkLst>
        </pc:spChg>
      </pc:sldChg>
    </pc:docChg>
  </pc:docChgLst>
  <pc:docChgLst>
    <pc:chgData name="John Friesen" userId="S::john.friesen@operationworld.org::9d3a757e-09a8-42a2-b315-fa47145d8ae5" providerId="AD" clId="Web-{3DB193ED-F178-669F-33C4-994513E9588A}"/>
    <pc:docChg chg="modSld">
      <pc:chgData name="John Friesen" userId="S::john.friesen@operationworld.org::9d3a757e-09a8-42a2-b315-fa47145d8ae5" providerId="AD" clId="Web-{3DB193ED-F178-669F-33C4-994513E9588A}" dt="2025-02-09T22:17:30.103" v="3"/>
      <pc:docMkLst>
        <pc:docMk/>
      </pc:docMkLst>
      <pc:sldChg chg="modSp">
        <pc:chgData name="John Friesen" userId="S::john.friesen@operationworld.org::9d3a757e-09a8-42a2-b315-fa47145d8ae5" providerId="AD" clId="Web-{3DB193ED-F178-669F-33C4-994513E9588A}" dt="2025-02-09T22:17:30.103" v="3"/>
        <pc:sldMkLst>
          <pc:docMk/>
          <pc:sldMk cId="0" sldId="258"/>
        </pc:sldMkLst>
        <pc:graphicFrameChg chg="modGraphic">
          <ac:chgData name="John Friesen" userId="S::john.friesen@operationworld.org::9d3a757e-09a8-42a2-b315-fa47145d8ae5" providerId="AD" clId="Web-{3DB193ED-F178-669F-33C4-994513E9588A}" dt="2025-02-09T22:17:30.103" v="3"/>
          <ac:graphicFrameMkLst>
            <pc:docMk/>
            <pc:sldMk cId="0" sldId="258"/>
            <ac:graphicFrameMk id="5" creationId="{00000000-0000-0000-0000-000000000000}"/>
          </ac:graphicFrameMkLst>
        </pc:graphicFrameChg>
      </pc:sldChg>
    </pc:docChg>
  </pc:docChgLst>
  <pc:docChgLst>
    <pc:chgData name="John Friesen" userId="S::john.friesen@operationworld.org::9d3a757e-09a8-42a2-b315-fa47145d8ae5" providerId="AD" clId="Web-{B8205965-D3D5-E062-8218-78E58B6592E8}"/>
    <pc:docChg chg="modSld">
      <pc:chgData name="John Friesen" userId="S::john.friesen@operationworld.org::9d3a757e-09a8-42a2-b315-fa47145d8ae5" providerId="AD" clId="Web-{B8205965-D3D5-E062-8218-78E58B6592E8}" dt="2025-02-15T02:20:38.893" v="18" actId="1076"/>
      <pc:docMkLst>
        <pc:docMk/>
      </pc:docMkLst>
      <pc:sldChg chg="modSp">
        <pc:chgData name="John Friesen" userId="S::john.friesen@operationworld.org::9d3a757e-09a8-42a2-b315-fa47145d8ae5" providerId="AD" clId="Web-{B8205965-D3D5-E062-8218-78E58B6592E8}" dt="2025-02-15T02:20:38.893" v="18" actId="1076"/>
        <pc:sldMkLst>
          <pc:docMk/>
          <pc:sldMk cId="0" sldId="257"/>
        </pc:sldMkLst>
        <pc:spChg chg="mod">
          <ac:chgData name="John Friesen" userId="S::john.friesen@operationworld.org::9d3a757e-09a8-42a2-b315-fa47145d8ae5" providerId="AD" clId="Web-{B8205965-D3D5-E062-8218-78E58B6592E8}" dt="2025-02-15T02:20:31.080" v="16" actId="14100"/>
          <ac:spMkLst>
            <pc:docMk/>
            <pc:sldMk cId="0" sldId="257"/>
            <ac:spMk id="5" creationId="{00000000-0000-0000-0000-000000000000}"/>
          </ac:spMkLst>
        </pc:spChg>
        <pc:grpChg chg="mod">
          <ac:chgData name="John Friesen" userId="S::john.friesen@operationworld.org::9d3a757e-09a8-42a2-b315-fa47145d8ae5" providerId="AD" clId="Web-{B8205965-D3D5-E062-8218-78E58B6592E8}" dt="2025-02-15T02:20:38.893" v="18" actId="1076"/>
          <ac:grpSpMkLst>
            <pc:docMk/>
            <pc:sldMk cId="0" sldId="257"/>
            <ac:grpSpMk id="4" creationId="{00000000-0000-0000-0000-000000000000}"/>
          </ac:grpSpMkLst>
        </pc:grpChg>
        <pc:picChg chg="mod">
          <ac:chgData name="John Friesen" userId="S::john.friesen@operationworld.org::9d3a757e-09a8-42a2-b315-fa47145d8ae5" providerId="AD" clId="Web-{B8205965-D3D5-E062-8218-78E58B6592E8}" dt="2025-02-15T02:20:38.893" v="17" actId="1076"/>
          <ac:picMkLst>
            <pc:docMk/>
            <pc:sldMk cId="0" sldId="257"/>
            <ac:picMk id="2" creationId="{00000000-0000-0000-0000-000000000000}"/>
          </ac:picMkLst>
        </pc:picChg>
      </pc:sldChg>
      <pc:sldChg chg="modSp">
        <pc:chgData name="John Friesen" userId="S::john.friesen@operationworld.org::9d3a757e-09a8-42a2-b315-fa47145d8ae5" providerId="AD" clId="Web-{B8205965-D3D5-E062-8218-78E58B6592E8}" dt="2025-02-15T02:20:01.360" v="15"/>
        <pc:sldMkLst>
          <pc:docMk/>
          <pc:sldMk cId="0" sldId="258"/>
        </pc:sldMkLst>
        <pc:graphicFrameChg chg="mod modGraphic">
          <ac:chgData name="John Friesen" userId="S::john.friesen@operationworld.org::9d3a757e-09a8-42a2-b315-fa47145d8ae5" providerId="AD" clId="Web-{B8205965-D3D5-E062-8218-78E58B6592E8}" dt="2025-02-15T02:20:01.360" v="15"/>
          <ac:graphicFrameMkLst>
            <pc:docMk/>
            <pc:sldMk cId="0" sldId="258"/>
            <ac:graphicFrameMk id="5" creationId="{00000000-0000-0000-0000-000000000000}"/>
          </ac:graphicFrameMkLst>
        </pc:graphicFrame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p:spTree>
      <p:nvGrpSpPr>
        <p:cNvPr id="1" name=""/>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423494426" r:id="rId1"/>
  </p:sldLayoutIdLst>
  <p:txStyles>
    <p:titleStyle>
      <a:lvl1pPr algn="ctr">
        <a:defRPr sz="4400" kern="1200">
          <a:solidFill>
            <a:schemeClr val="lt1"/>
          </a:solidFill>
        </a:defRPr>
      </a:lvl1pPr>
      <a:extLst/>
    </p:titleStyle>
    <p:bodyStyle>
      <a:lvl1pPr indent="-324900" algn="ctr">
        <a:defRPr sz="3200" kern="1200">
          <a:solidFill>
            <a:schemeClr val="tx1"/>
          </a:solidFill>
        </a:defRPr>
      </a:lvl1pPr>
      <a:extLst/>
    </p:bodyStyle>
    <p:otherStyle>
      <a:defPPr algn="ctr">
        <a:defRPr kern="1200">
          <a:solidFill>
            <a:schemeClr val="tx1"/>
          </a:solidFill>
        </a:defRPr>
      </a:defPPr>
      <a:extLst/>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7.png"/></Relationships>
</file>

<file path=ppt/slides/_rels/slide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3714750" y="1771650"/>
          <a:ext cx="8477250" cy="5086350"/>
          <a:chOff x="3714750" y="1771650"/>
          <a:chExt cx="8477250" cy="5086350"/>
        </a:xfrm>
      </p:grpSpPr>
      <p:pic>
        <p:nvPicPr>
          <p:cNvPr id="2" name="Logo" descr="Logo"/>
          <p:cNvPicPr>
            <a:picLocks noChangeAspect="1"/>
          </p:cNvPicPr>
          <p:nvPr/>
        </p:nvPicPr>
        <p:blipFill>
          <a:blip r:embed="rId3"/>
          <a:stretch>
            <a:fillRect/>
          </a:stretch>
        </p:blipFill>
        <p:spPr>
          <a:xfrm>
            <a:off x="4667250" y="1771650"/>
            <a:ext cx="2857500" cy="2171700"/>
          </a:xfrm>
          <a:prstGeom prst="rect">
            <a:avLst/>
          </a:prstGeom>
          <a:noFill/>
        </p:spPr>
      </p:pic>
      <p:pic>
        <p:nvPicPr>
          <p:cNvPr id="3" name="Subtitle" descr="Subtitle"/>
          <p:cNvPicPr>
            <a:picLocks noChangeAspect="1"/>
          </p:cNvPicPr>
          <p:nvPr/>
        </p:nvPicPr>
        <p:blipFill>
          <a:blip r:embed="rId4"/>
          <a:stretch>
            <a:fillRect/>
          </a:stretch>
        </p:blipFill>
        <p:spPr>
          <a:xfrm>
            <a:off x="3714750" y="4324350"/>
            <a:ext cx="4762500" cy="762000"/>
          </a:xfrm>
          <a:prstGeom prst="rect">
            <a:avLst/>
          </a:prstGeom>
          <a:noFill/>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285750" y="285750"/>
          <a:ext cx="6191250" cy="5324475"/>
          <a:chOff x="285750" y="285750"/>
          <a:chExt cx="6191250" cy="5324475"/>
        </a:xfrm>
      </p:grpSpPr>
      <p:pic>
        <p:nvPicPr>
          <p:cNvPr id="2" name="Country Flag" descr="The country flag"/>
          <p:cNvPicPr>
            <a:picLocks noChangeAspect="1"/>
          </p:cNvPicPr>
          <p:nvPr/>
        </p:nvPicPr>
        <p:blipFill>
          <a:blip r:embed="rId3"/>
          <a:stretch>
            <a:fillRect/>
          </a:stretch>
        </p:blipFill>
        <p:spPr>
          <a:xfrm>
            <a:off x="988393" y="1476863"/>
            <a:ext cx="5715000" cy="3810000"/>
          </a:xfrm>
          <a:prstGeom prst="rect">
            <a:avLst/>
          </a:prstGeom>
          <a:noFill/>
        </p:spPr>
      </p:pic>
      <p:grpSp>
        <p:nvGrpSpPr>
          <p:cNvPr id="4" name="Group 3"/>
          <p:cNvGrpSpPr/>
          <p:nvPr/>
        </p:nvGrpSpPr>
        <p:grpSpPr>
          <a:xfrm>
            <a:off x="7179397" y="2421892"/>
            <a:ext cx="4388275" cy="1938992"/>
            <a:chOff x="7003838" y="2459504"/>
            <a:chExt cx="4388275" cy="1938992"/>
          </a:xfrm>
        </p:grpSpPr>
        <p:sp>
          <p:nvSpPr>
            <p:cNvPr id="5" name="TextBox 4"/>
            <p:cNvSpPr txBox="1"/>
            <p:nvPr/>
          </p:nvSpPr>
          <p:spPr>
            <a:xfrm>
              <a:off x="7003838" y="2459504"/>
              <a:ext cx="4388275" cy="1938992"/>
            </a:xfrm>
            <a:prstGeom prst="rect">
              <a:avLst/>
            </a:prstGeom>
            <a:noFill/>
          </p:spPr>
          <p:txBody>
            <a:bodyPr vert="horz" wrap="square" lIns="91440" tIns="45720" rIns="91440" bIns="45720" rtlCol="0" anchor="ctr" anchorCtr="1">
              <a:spAutoFit/>
            </a:bodyPr>
            <a:lstStyle/>
            <a:p>
              <a:pPr marL="0" marR="0" lvl="0" indent="0" algn="l" rtl="0" fontAlgn="ctr">
                <a:lnSpc>
                  <a:spcPct val="100000"/>
                </a:lnSpc>
                <a:spcBef>
                  <a:spcPts val="0"/>
                </a:spcBef>
                <a:spcAft>
                  <a:spcPts val="0"/>
                </a:spcAft>
              </a:pPr>
              <a:r>
                <a:rPr lang="en-US" sz="4000" u="none" strike="noStrike" cap="none" spc="0" dirty="0">
                  <a:solidFill>
                    <a:srgbClr val="CB1A1B"/>
                  </a:solidFill>
                  <a:latin typeface="Trebuchet MS"/>
                </a:rPr>
                <a:t>PRAYING FOR
</a:t>
              </a:r>
              <a:r>
                <a:rPr lang="en-US" sz="8000" u="none" strike="noStrike" cap="none" spc="0" dirty="0">
                  <a:solidFill>
                    <a:srgbClr val="CB1A1B"/>
                  </a:solidFill>
                  <a:latin typeface="Trebuchet MS"/>
                </a:rPr>
                <a:t>VIETNAM</a:t>
              </a:r>
            </a:p>
          </p:txBody>
        </p:sp>
      </p:gr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285750" y="285750"/>
          <a:ext cx="11896725" cy="6562725"/>
          <a:chOff x="285750" y="285750"/>
          <a:chExt cx="11896725" cy="6562725"/>
        </a:xfrm>
      </p:grpSpPr>
      <p:grpSp>
        <p:nvGrpSpPr>
          <p:cNvPr id="3" name="Group 2"/>
          <p:cNvGrpSpPr/>
          <p:nvPr/>
        </p:nvGrpSpPr>
        <p:grpSpPr>
          <a:xfrm>
            <a:off x="285750" y="285750"/>
            <a:ext cx="6010275" cy="5976214"/>
            <a:chOff x="285750" y="285750"/>
            <a:chExt cx="6010275" cy="5976214"/>
          </a:xfrm>
        </p:grpSpPr>
        <p:sp>
          <p:nvSpPr>
            <p:cNvPr id="4" name="TextBox 3"/>
            <p:cNvSpPr txBox="1"/>
            <p:nvPr/>
          </p:nvSpPr>
          <p:spPr>
            <a:xfrm>
              <a:off x="285750" y="285750"/>
              <a:ext cx="6010275" cy="571500"/>
            </a:xfrm>
            <a:prstGeom prst="rect">
              <a:avLst/>
            </a:prstGeom>
            <a:noFill/>
          </p:spPr>
          <p:txBody>
            <a:bodyPr vert="horz" lIns="91440" tIns="45720" rIns="91440" bIns="45720" rtlCol="0" anchor="t" anchorCtr="0">
              <a:spAutoFit/>
            </a:bodyPr>
            <a:lstStyle/>
            <a:p>
              <a:pPr marL="0" marR="0" lvl="0" indent="0" algn="l" rtl="0" fontAlgn="t">
                <a:lnSpc>
                  <a:spcPct val="100000"/>
                </a:lnSpc>
                <a:spcBef>
                  <a:spcPts val="0"/>
                </a:spcBef>
                <a:spcAft>
                  <a:spcPts val="0"/>
                </a:spcAft>
              </a:pPr>
              <a:r>
                <a:rPr lang="en-US" sz="4000" u="none" strike="noStrike" cap="none" spc="0">
                  <a:solidFill>
                    <a:srgbClr val="FFFFFF">
                      <a:alpha val="100000"/>
                    </a:srgbClr>
                  </a:solidFill>
                  <a:latin typeface="Trebuchet MS"/>
                </a:rPr>
                <a:t>KEY STATS</a:t>
              </a:r>
            </a:p>
          </p:txBody>
        </p:sp>
        <p:graphicFrame>
          <p:nvGraphicFramePr>
            <p:cNvPr id="5" name="Table 4"/>
            <p:cNvGraphicFramePr>
              <a:graphicFrameLocks noGrp="1"/>
            </p:cNvGraphicFramePr>
            <p:nvPr>
              <p:extLst>
                <p:ext uri="{D42A27DB-BD31-4B8C-83A1-F6EECF244321}">
                  <p14:modId xmlns:p14="http://schemas.microsoft.com/office/powerpoint/2010/main" val="2295041434"/>
                </p:ext>
              </p:extLst>
            </p:nvPr>
          </p:nvGraphicFramePr>
          <p:xfrm>
            <a:off x="381000" y="988924"/>
            <a:ext cx="5819776" cy="5273040"/>
          </p:xfrm>
          <a:graphic>
            <a:graphicData uri="http://schemas.openxmlformats.org/drawingml/2006/table">
              <a:tbl>
                <a:tblPr firstRow="1" bandRow="1"/>
                <a:tblGrid>
                  <a:gridCol w="2909888">
                    <a:extLst>
                      <a:ext uri="{9D8B030D-6E8A-4147-A177-3AD203B41FA5}">
                        <a16:colId xmlns:a16="http://schemas.microsoft.com/office/drawing/2014/main" val="20000"/>
                      </a:ext>
                    </a:extLst>
                  </a:gridCol>
                  <a:gridCol w="2909888">
                    <a:extLst>
                      <a:ext uri="{9D8B030D-6E8A-4147-A177-3AD203B41FA5}">
                        <a16:colId xmlns:a16="http://schemas.microsoft.com/office/drawing/2014/main" val="20001"/>
                      </a:ext>
                    </a:extLst>
                  </a:gridCol>
                </a:tblGrid>
                <a:tr h="476250">
                  <a:tc>
                    <a:txBody>
                      <a:bodyPr/>
                      <a:lstStyle/>
                      <a:p>
                        <a:pPr marL="0" marR="0" lvl="0" indent="0" algn="l" rtl="0" fontAlgn="ctr">
                          <a:lnSpc>
                            <a:spcPct val="100000"/>
                          </a:lnSpc>
                          <a:spcBef>
                            <a:spcPts val="0"/>
                          </a:spcBef>
                          <a:spcAft>
                            <a:spcPts val="0"/>
                          </a:spcAft>
                        </a:pPr>
                        <a:r>
                          <a:rPr lang="en-US" sz="2400" u="none" strike="noStrike" cap="none" spc="0" dirty="0">
                            <a:solidFill>
                              <a:srgbClr val="D6E7F5"/>
                            </a:solidFill>
                            <a:latin typeface="Verdana"/>
                          </a:rPr>
                          <a:t>Capital:</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tc>
                    <a:txBody>
                      <a:bodyPr/>
                      <a:lstStyle/>
                      <a:p>
                        <a:pPr marL="0" marR="0" lvl="0" indent="0" algn="l" rtl="0" fontAlgn="ctr">
                          <a:lnSpc>
                            <a:spcPct val="100000"/>
                          </a:lnSpc>
                          <a:spcBef>
                            <a:spcPts val="0"/>
                          </a:spcBef>
                          <a:spcAft>
                            <a:spcPts val="0"/>
                          </a:spcAft>
                        </a:pPr>
                        <a:r>
                          <a:rPr lang="en-US" sz="2400" u="none" strike="noStrike" cap="none" spc="0" dirty="0">
                            <a:solidFill>
                              <a:srgbClr val="FFFFFF"/>
                            </a:solidFill>
                            <a:latin typeface="Verdana"/>
                          </a:rPr>
                          <a:t>Hanoi</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extLst>
                    <a:ext uri="{0D108BD9-81ED-4DB2-BD59-A6C34878D82A}">
                      <a16:rowId xmlns:a16="http://schemas.microsoft.com/office/drawing/2014/main" val="10001"/>
                    </a:ext>
                  </a:extLst>
                </a:tr>
                <a:tr h="476250">
                  <a:tc>
                    <a:txBody>
                      <a:bodyPr/>
                      <a:lstStyle/>
                      <a:p>
                        <a:pPr marL="0" marR="0" lvl="0" indent="0" algn="l" rtl="0" fontAlgn="ctr">
                          <a:lnSpc>
                            <a:spcPct val="100000"/>
                          </a:lnSpc>
                          <a:spcBef>
                            <a:spcPts val="0"/>
                          </a:spcBef>
                          <a:spcAft>
                            <a:spcPts val="0"/>
                          </a:spcAft>
                        </a:pPr>
                        <a:r>
                          <a:rPr lang="en-US" sz="2400" u="none" strike="noStrike" cap="none" spc="0" dirty="0">
                            <a:solidFill>
                              <a:srgbClr val="D6E7F5"/>
                            </a:solidFill>
                            <a:latin typeface="Verdana"/>
                          </a:rPr>
                          <a:t>Population:</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tc>
                    <a:txBody>
                      <a:bodyPr/>
                      <a:lstStyle/>
                      <a:p>
                        <a:pPr marL="0" marR="0" lvl="0" indent="0" algn="l">
                          <a:lnSpc>
                            <a:spcPct val="100000"/>
                          </a:lnSpc>
                          <a:spcBef>
                            <a:spcPts val="0"/>
                          </a:spcBef>
                          <a:spcAft>
                            <a:spcPts val="0"/>
                          </a:spcAft>
                          <a:buNone/>
                        </a:pPr>
                        <a:r>
                          <a:rPr lang="en-US" sz="2400" b="0" i="0" u="none" strike="noStrike" cap="none" spc="0" noProof="0" dirty="0">
                            <a:solidFill>
                              <a:srgbClr val="FFFFFF"/>
                            </a:solidFill>
                            <a:latin typeface="Verdana"/>
                          </a:rPr>
                          <a:t>101,598,527</a:t>
                        </a:r>
                        <a:endParaRPr lang="en-US" sz="2400" u="none" strike="noStrike" cap="none" spc="0" dirty="0">
                          <a:solidFill>
                            <a:srgbClr val="FFFFFF"/>
                          </a:solidFill>
                          <a:latin typeface="Verdana"/>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extLst>
                    <a:ext uri="{0D108BD9-81ED-4DB2-BD59-A6C34878D82A}">
                      <a16:rowId xmlns:a16="http://schemas.microsoft.com/office/drawing/2014/main" val="10002"/>
                    </a:ext>
                  </a:extLst>
                </a:tr>
                <a:tr h="476250">
                  <a:tc>
                    <a:txBody>
                      <a:bodyPr/>
                      <a:lstStyle/>
                      <a:p>
                        <a:pPr marL="0" marR="0" lvl="0" indent="0" algn="l" rtl="0" fontAlgn="ctr">
                          <a:lnSpc>
                            <a:spcPct val="100000"/>
                          </a:lnSpc>
                          <a:spcBef>
                            <a:spcPts val="0"/>
                          </a:spcBef>
                          <a:spcAft>
                            <a:spcPts val="0"/>
                          </a:spcAft>
                        </a:pPr>
                        <a:r>
                          <a:rPr lang="en-US" sz="2400" u="none" strike="noStrike" cap="none" spc="0" dirty="0">
                            <a:solidFill>
                              <a:srgbClr val="D6E7F5"/>
                            </a:solidFill>
                            <a:latin typeface="Verdana"/>
                          </a:rPr>
                          <a:t>Official Language:</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tc>
                    <a:txBody>
                      <a:bodyPr/>
                      <a:lstStyle/>
                      <a:p>
                        <a:pPr marL="0" marR="0" lvl="0" indent="0" algn="l" rtl="0" fontAlgn="ctr">
                          <a:lnSpc>
                            <a:spcPct val="100000"/>
                          </a:lnSpc>
                          <a:spcBef>
                            <a:spcPts val="0"/>
                          </a:spcBef>
                          <a:spcAft>
                            <a:spcPts val="0"/>
                          </a:spcAft>
                        </a:pPr>
                        <a:r>
                          <a:rPr lang="en-US" sz="2400" u="none" strike="noStrike" cap="none" spc="0" dirty="0">
                            <a:solidFill>
                              <a:srgbClr val="FFFFFF"/>
                            </a:solidFill>
                            <a:latin typeface="Verdana"/>
                          </a:rPr>
                          <a:t>Vietnamese</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extLst>
                    <a:ext uri="{0D108BD9-81ED-4DB2-BD59-A6C34878D82A}">
                      <a16:rowId xmlns:a16="http://schemas.microsoft.com/office/drawing/2014/main" val="10005"/>
                    </a:ext>
                  </a:extLst>
                </a:tr>
                <a:tr h="476250">
                  <a:tc>
                    <a:txBody>
                      <a:bodyPr/>
                      <a:lstStyle/>
                      <a:p>
                        <a:pPr marL="0" marR="0" lvl="0" indent="0" algn="l" rtl="0" fontAlgn="ctr">
                          <a:lnSpc>
                            <a:spcPct val="100000"/>
                          </a:lnSpc>
                          <a:spcBef>
                            <a:spcPts val="0"/>
                          </a:spcBef>
                          <a:spcAft>
                            <a:spcPts val="0"/>
                          </a:spcAft>
                        </a:pPr>
                        <a:r>
                          <a:rPr lang="en-US" sz="2400" u="none" strike="noStrike" cap="none" spc="0" dirty="0">
                            <a:solidFill>
                              <a:srgbClr val="D6E7F5"/>
                            </a:solidFill>
                            <a:latin typeface="Verdana"/>
                          </a:rPr>
                          <a:t>Languages:</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tc>
                    <a:txBody>
                      <a:bodyPr/>
                      <a:lstStyle/>
                      <a:p>
                        <a:pPr marL="0" marR="0" lvl="0" indent="0" algn="l" rtl="0" fontAlgn="ctr">
                          <a:lnSpc>
                            <a:spcPct val="100000"/>
                          </a:lnSpc>
                          <a:spcBef>
                            <a:spcPts val="0"/>
                          </a:spcBef>
                          <a:spcAft>
                            <a:spcPts val="0"/>
                          </a:spcAft>
                        </a:pPr>
                        <a:r>
                          <a:rPr lang="en-US" sz="2400" u="none" strike="noStrike" cap="none" spc="0" dirty="0">
                            <a:solidFill>
                              <a:srgbClr val="FFFFFF"/>
                            </a:solidFill>
                            <a:latin typeface="Verdana"/>
                          </a:rPr>
                          <a:t>106</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extLst>
                    <a:ext uri="{0D108BD9-81ED-4DB2-BD59-A6C34878D82A}">
                      <a16:rowId xmlns:a16="http://schemas.microsoft.com/office/drawing/2014/main" val="10006"/>
                    </a:ext>
                  </a:extLst>
                </a:tr>
                <a:tr h="476250">
                  <a:tc>
                    <a:txBody>
                      <a:bodyPr/>
                      <a:lstStyle/>
                      <a:p>
                        <a:pPr marL="0" marR="0" lvl="0" indent="0" algn="l" rtl="0" fontAlgn="ctr">
                          <a:lnSpc>
                            <a:spcPct val="100000"/>
                          </a:lnSpc>
                          <a:spcBef>
                            <a:spcPts val="0"/>
                          </a:spcBef>
                          <a:spcAft>
                            <a:spcPts val="0"/>
                          </a:spcAft>
                        </a:pPr>
                        <a:r>
                          <a:rPr lang="en-US" sz="2400" u="none" strike="noStrike" cap="none" spc="0" dirty="0">
                            <a:solidFill>
                              <a:srgbClr val="D6E7F5"/>
                            </a:solidFill>
                            <a:latin typeface="Verdana"/>
                          </a:rPr>
                          <a:t>% Christian:</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tc>
                    <a:txBody>
                      <a:bodyPr/>
                      <a:lstStyle/>
                      <a:p>
                        <a:pPr marL="0" marR="0" lvl="0" indent="0" algn="l" rtl="0" fontAlgn="ctr">
                          <a:lnSpc>
                            <a:spcPct val="100000"/>
                          </a:lnSpc>
                          <a:spcBef>
                            <a:spcPts val="0"/>
                          </a:spcBef>
                          <a:spcAft>
                            <a:spcPts val="0"/>
                          </a:spcAft>
                        </a:pPr>
                        <a:r>
                          <a:rPr lang="en-US" sz="2400" u="none" strike="noStrike" cap="none" spc="0" dirty="0">
                            <a:solidFill>
                              <a:srgbClr val="FFFFFF"/>
                            </a:solidFill>
                            <a:latin typeface="Verdana"/>
                          </a:rPr>
                          <a:t>9.4 %</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extLst>
                    <a:ext uri="{0D108BD9-81ED-4DB2-BD59-A6C34878D82A}">
                      <a16:rowId xmlns:a16="http://schemas.microsoft.com/office/drawing/2014/main" val="10010"/>
                    </a:ext>
                  </a:extLst>
                </a:tr>
                <a:tr h="476250">
                  <a:tc>
                    <a:txBody>
                      <a:bodyPr/>
                      <a:lstStyle/>
                      <a:p>
                        <a:pPr marL="0" marR="0" lvl="0" indent="0" algn="l" rtl="0" fontAlgn="ctr">
                          <a:lnSpc>
                            <a:spcPct val="100000"/>
                          </a:lnSpc>
                          <a:spcBef>
                            <a:spcPts val="0"/>
                          </a:spcBef>
                          <a:spcAft>
                            <a:spcPts val="0"/>
                          </a:spcAft>
                        </a:pPr>
                        <a:r>
                          <a:rPr lang="en-US" sz="2400" u="none" strike="noStrike" cap="none" spc="0" dirty="0">
                            <a:solidFill>
                              <a:srgbClr val="D6E7F5"/>
                            </a:solidFill>
                            <a:latin typeface="Verdana"/>
                          </a:rPr>
                          <a:t>% Evangelical:</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tc>
                    <a:txBody>
                      <a:bodyPr/>
                      <a:lstStyle/>
                      <a:p>
                        <a:pPr marL="0" marR="0" lvl="0" indent="0" algn="l" rtl="0" fontAlgn="ctr">
                          <a:lnSpc>
                            <a:spcPct val="100000"/>
                          </a:lnSpc>
                          <a:spcBef>
                            <a:spcPts val="0"/>
                          </a:spcBef>
                          <a:spcAft>
                            <a:spcPts val="0"/>
                          </a:spcAft>
                        </a:pPr>
                        <a:r>
                          <a:rPr lang="en-US" sz="2400" u="none" strike="noStrike" cap="none" spc="0" dirty="0">
                            <a:solidFill>
                              <a:srgbClr val="FFFFFF"/>
                            </a:solidFill>
                            <a:latin typeface="Verdana"/>
                          </a:rPr>
                          <a:t>1.8 %</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extLst>
                    <a:ext uri="{0D108BD9-81ED-4DB2-BD59-A6C34878D82A}">
                      <a16:rowId xmlns:a16="http://schemas.microsoft.com/office/drawing/2014/main" val="10011"/>
                    </a:ext>
                  </a:extLst>
                </a:tr>
                <a:tr h="476250">
                  <a:tc>
                    <a:txBody>
                      <a:bodyPr/>
                      <a:lstStyle/>
                      <a:p>
                        <a:pPr marL="0" marR="0" lvl="0" indent="0" algn="l" rtl="0" fontAlgn="ctr">
                          <a:lnSpc>
                            <a:spcPct val="100000"/>
                          </a:lnSpc>
                          <a:spcBef>
                            <a:spcPts val="0"/>
                          </a:spcBef>
                          <a:spcAft>
                            <a:spcPts val="0"/>
                          </a:spcAft>
                        </a:pPr>
                        <a:r>
                          <a:rPr lang="en-US" sz="2400" u="none" strike="noStrike" cap="none" spc="0" dirty="0">
                            <a:solidFill>
                              <a:srgbClr val="D6E7F5"/>
                            </a:solidFill>
                            <a:latin typeface="Verdana"/>
                          </a:rPr>
                          <a:t>Largest Religion:</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tc>
                    <a:txBody>
                      <a:bodyPr/>
                      <a:lstStyle/>
                      <a:p>
                        <a:pPr marL="0" marR="0" lvl="0" indent="0" algn="l" rtl="0" fontAlgn="ctr">
                          <a:lnSpc>
                            <a:spcPct val="100000"/>
                          </a:lnSpc>
                          <a:spcBef>
                            <a:spcPts val="0"/>
                          </a:spcBef>
                          <a:spcAft>
                            <a:spcPts val="0"/>
                          </a:spcAft>
                        </a:pPr>
                        <a:r>
                          <a:rPr lang="en-US" sz="2400" u="none" strike="noStrike" cap="none" spc="0" dirty="0">
                            <a:solidFill>
                              <a:srgbClr val="FFFFFF"/>
                            </a:solidFill>
                            <a:latin typeface="Verdana"/>
                          </a:rPr>
                          <a:t>Buddhist</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extLst>
                    <a:ext uri="{0D108BD9-81ED-4DB2-BD59-A6C34878D82A}">
                      <a16:rowId xmlns:a16="http://schemas.microsoft.com/office/drawing/2014/main" val="10012"/>
                    </a:ext>
                  </a:extLst>
                </a:tr>
                <a:tr h="476250">
                  <a:tc>
                    <a:txBody>
                      <a:bodyPr/>
                      <a:lstStyle/>
                      <a:p>
                        <a:pPr marL="0" marR="0" lvl="0" indent="0" algn="l" rtl="0" fontAlgn="ctr">
                          <a:lnSpc>
                            <a:spcPct val="100000"/>
                          </a:lnSpc>
                          <a:spcBef>
                            <a:spcPts val="0"/>
                          </a:spcBef>
                          <a:spcAft>
                            <a:spcPts val="0"/>
                          </a:spcAft>
                        </a:pPr>
                        <a:r>
                          <a:rPr lang="en-US" sz="2400" u="none" strike="noStrike" cap="none" spc="0" dirty="0">
                            <a:solidFill>
                              <a:srgbClr val="D6E7F5"/>
                            </a:solidFill>
                            <a:latin typeface="Verdana"/>
                          </a:rPr>
                          <a:t>% Largest Religion:</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tc>
                    <a:txBody>
                      <a:bodyPr/>
                      <a:lstStyle/>
                      <a:p>
                        <a:pPr marL="0" marR="0" lvl="0" indent="0" algn="l" rtl="0" fontAlgn="ctr">
                          <a:lnSpc>
                            <a:spcPct val="100000"/>
                          </a:lnSpc>
                          <a:spcBef>
                            <a:spcPts val="0"/>
                          </a:spcBef>
                          <a:spcAft>
                            <a:spcPts val="0"/>
                          </a:spcAft>
                        </a:pPr>
                        <a:r>
                          <a:rPr lang="en-US" sz="2400" u="none" strike="noStrike" cap="none" spc="0" dirty="0">
                            <a:solidFill>
                              <a:srgbClr val="FFFFFF"/>
                            </a:solidFill>
                            <a:latin typeface="Verdana"/>
                          </a:rPr>
                          <a:t>52.5 %</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extLst>
                    <a:ext uri="{0D108BD9-81ED-4DB2-BD59-A6C34878D82A}">
                      <a16:rowId xmlns:a16="http://schemas.microsoft.com/office/drawing/2014/main" val="10013"/>
                    </a:ext>
                  </a:extLst>
                </a:tr>
                <a:tr h="476250">
                  <a:tc>
                    <a:txBody>
                      <a:bodyPr/>
                      <a:lstStyle/>
                      <a:p>
                        <a:pPr marL="0" marR="0" lvl="0" indent="0" algn="l" rtl="0" fontAlgn="ctr">
                          <a:lnSpc>
                            <a:spcPct val="100000"/>
                          </a:lnSpc>
                          <a:spcBef>
                            <a:spcPts val="0"/>
                          </a:spcBef>
                          <a:spcAft>
                            <a:spcPts val="0"/>
                          </a:spcAft>
                        </a:pPr>
                        <a:r>
                          <a:rPr lang="en-US" sz="2400" u="none" strike="noStrike" cap="none" spc="0" dirty="0">
                            <a:solidFill>
                              <a:srgbClr val="D6E7F5"/>
                            </a:solidFill>
                            <a:latin typeface="Verdana"/>
                          </a:rPr>
                          <a:t>% Unevangelized:</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tc>
                    <a:txBody>
                      <a:bodyPr/>
                      <a:lstStyle/>
                      <a:p>
                        <a:pPr marL="0" marR="0" lvl="0" indent="0" algn="l" rtl="0" fontAlgn="ctr">
                          <a:lnSpc>
                            <a:spcPct val="100000"/>
                          </a:lnSpc>
                          <a:spcBef>
                            <a:spcPts val="0"/>
                          </a:spcBef>
                          <a:spcAft>
                            <a:spcPts val="0"/>
                          </a:spcAft>
                        </a:pPr>
                        <a:r>
                          <a:rPr lang="en-US" sz="2400" u="none" strike="noStrike" cap="none" spc="0" dirty="0">
                            <a:solidFill>
                              <a:srgbClr val="FFFFFF"/>
                            </a:solidFill>
                            <a:latin typeface="Verdana"/>
                          </a:rPr>
                          <a:t>27 %</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extLst>
                    <a:ext uri="{0D108BD9-81ED-4DB2-BD59-A6C34878D82A}">
                      <a16:rowId xmlns:a16="http://schemas.microsoft.com/office/drawing/2014/main" val="10016"/>
                    </a:ext>
                  </a:extLst>
                </a:tr>
                <a:tr h="476250">
                  <a:tc>
                    <a:txBody>
                      <a:bodyPr/>
                      <a:lstStyle/>
                      <a:p>
                        <a:pPr marL="0" marR="0" lvl="0" indent="0" algn="l" rtl="0" fontAlgn="ctr">
                          <a:lnSpc>
                            <a:spcPct val="100000"/>
                          </a:lnSpc>
                          <a:spcBef>
                            <a:spcPts val="0"/>
                          </a:spcBef>
                          <a:spcAft>
                            <a:spcPts val="0"/>
                          </a:spcAft>
                        </a:pPr>
                        <a:r>
                          <a:rPr lang="en-US" sz="2400" u="none" strike="noStrike" cap="none" spc="0" dirty="0">
                            <a:solidFill>
                              <a:srgbClr val="D6E7F5"/>
                            </a:solidFill>
                            <a:latin typeface="Verdana"/>
                          </a:rPr>
                          <a:t>Persecution Ranking:</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tc>
                    <a:txBody>
                      <a:bodyPr/>
                      <a:lstStyle/>
                      <a:p>
                        <a:pPr marL="0" marR="0" lvl="0" indent="0" algn="l" rtl="0" fontAlgn="ctr">
                          <a:lnSpc>
                            <a:spcPct val="100000"/>
                          </a:lnSpc>
                          <a:spcBef>
                            <a:spcPts val="0"/>
                          </a:spcBef>
                          <a:spcAft>
                            <a:spcPts val="0"/>
                          </a:spcAft>
                        </a:pPr>
                        <a:r>
                          <a:rPr lang="en-US" sz="2400" u="none" strike="noStrike" cap="none" spc="0" dirty="0">
                            <a:solidFill>
                              <a:srgbClr val="FFFFFF"/>
                            </a:solidFill>
                            <a:latin typeface="Verdana"/>
                          </a:rPr>
                          <a:t>44/50</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extLst>
                    <a:ext uri="{0D108BD9-81ED-4DB2-BD59-A6C34878D82A}">
                      <a16:rowId xmlns:a16="http://schemas.microsoft.com/office/drawing/2014/main" val="10017"/>
                    </a:ext>
                  </a:extLst>
                </a:tr>
              </a:tbl>
            </a:graphicData>
          </a:graphic>
        </p:graphicFrame>
      </p:grpSp>
      <p:pic>
        <p:nvPicPr>
          <p:cNvPr id="6" name="Locator Map" descr="Locator"/>
          <p:cNvPicPr>
            <a:picLocks noChangeAspect="1"/>
          </p:cNvPicPr>
          <p:nvPr/>
        </p:nvPicPr>
        <p:blipFill>
          <a:blip r:embed="rId3"/>
          <a:stretch>
            <a:fillRect/>
          </a:stretch>
        </p:blipFill>
        <p:spPr>
          <a:xfrm>
            <a:off x="6486525" y="285750"/>
            <a:ext cx="5410200" cy="3038475"/>
          </a:xfrm>
          <a:prstGeom prst="rect">
            <a:avLst/>
          </a:prstGeom>
          <a:noFill/>
        </p:spPr>
      </p:pic>
      <p:pic>
        <p:nvPicPr>
          <p:cNvPr id="7" name="Detailed Map" descr="Detailed"/>
          <p:cNvPicPr>
            <a:picLocks noChangeAspect="1"/>
          </p:cNvPicPr>
          <p:nvPr/>
        </p:nvPicPr>
        <p:blipFill>
          <a:blip r:embed="rId4"/>
          <a:stretch>
            <a:fillRect/>
          </a:stretch>
        </p:blipFill>
        <p:spPr>
          <a:xfrm>
            <a:off x="6486525" y="3524250"/>
            <a:ext cx="5410200" cy="3038475"/>
          </a:xfrm>
          <a:prstGeom prst="rect">
            <a:avLst/>
          </a:prstGeom>
          <a:noFill/>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762000" y="381000"/>
          <a:ext cx="11430000" cy="6477000"/>
          <a:chOff x="762000" y="381000"/>
          <a:chExt cx="11430000" cy="6477000"/>
        </a:xfrm>
      </p:grpSpPr>
      <p:sp>
        <p:nvSpPr>
          <p:cNvPr id="2" name="TextBox 1"/>
          <p:cNvSpPr txBox="1"/>
          <p:nvPr/>
        </p:nvSpPr>
        <p:spPr>
          <a:xfrm>
            <a:off x="762000" y="227380"/>
            <a:ext cx="10668000" cy="571500"/>
          </a:xfrm>
          <a:prstGeom prst="rect">
            <a:avLst/>
          </a:prstGeom>
          <a:noFill/>
        </p:spPr>
        <p:txBody>
          <a:bodyPr vert="horz" lIns="91440" tIns="45720" rIns="91440" bIns="45720" rtlCol="0" anchorCtr="0">
            <a:spAutoFit/>
          </a:bodyPr>
          <a:lstStyle/>
          <a:p>
            <a:pPr marL="0" marR="0" lvl="0" indent="0" algn="l" rtl="0" fontAlgn="base">
              <a:lnSpc>
                <a:spcPct val="100000"/>
              </a:lnSpc>
              <a:spcBef>
                <a:spcPts val="0"/>
              </a:spcBef>
              <a:spcAft>
                <a:spcPts val="0"/>
              </a:spcAft>
            </a:pPr>
            <a:r>
              <a:rPr lang="en-US" sz="3600" u="none" strike="noStrike" cap="none" spc="0">
                <a:solidFill>
                  <a:srgbClr val="000000">
                    <a:alpha val="100000"/>
                  </a:srgbClr>
                </a:solidFill>
                <a:latin typeface="Trebuchet MS"/>
              </a:rPr>
              <a:t>FOR PRAYER</a:t>
            </a:r>
          </a:p>
        </p:txBody>
      </p:sp>
      <p:sp>
        <p:nvSpPr>
          <p:cNvPr id="3" name="TextBox 2"/>
          <p:cNvSpPr txBox="1"/>
          <p:nvPr/>
        </p:nvSpPr>
        <p:spPr>
          <a:xfrm>
            <a:off x="759089" y="787298"/>
            <a:ext cx="11011319" cy="5964838"/>
          </a:xfrm>
          <a:prstGeom prst="rect">
            <a:avLst/>
          </a:prstGeom>
          <a:noFill/>
        </p:spPr>
        <p:txBody>
          <a:bodyPr vert="horz" wrap="square" lIns="91440" tIns="45720" rIns="91440" bIns="45720" rtlCol="0" anchor="t" anchorCtr="0">
            <a:spAutoFit/>
          </a:bodyPr>
          <a:lstStyle/>
          <a:p>
            <a:pPr fontAlgn="base">
              <a:lnSpc>
                <a:spcPct val="125000"/>
              </a:lnSpc>
            </a:pPr>
            <a:r>
              <a:rPr lang="en-US" sz="2800" u="none" strike="noStrike" cap="none" spc="0" dirty="0">
                <a:solidFill>
                  <a:srgbClr val="000000">
                    <a:alpha val="100000"/>
                  </a:srgbClr>
                </a:solidFill>
                <a:latin typeface="Trebuchet MS"/>
              </a:rPr>
              <a:t>Vietnam is </a:t>
            </a:r>
            <a:r>
              <a:rPr lang="en-US" sz="2800" dirty="0">
                <a:solidFill>
                  <a:srgbClr val="000000">
                    <a:alpha val="100000"/>
                  </a:srgbClr>
                </a:solidFill>
                <a:latin typeface="Trebuchet MS"/>
              </a:rPr>
              <a:t>a single party state, although</a:t>
            </a:r>
            <a:r>
              <a:rPr lang="en-US" sz="2800" u="none" strike="noStrike" cap="none" spc="0" dirty="0">
                <a:solidFill>
                  <a:srgbClr val="000000">
                    <a:alpha val="100000"/>
                  </a:srgbClr>
                </a:solidFill>
                <a:latin typeface="Trebuchet MS"/>
              </a:rPr>
              <a:t> it has employed capitalistic economic principles to fuel recent growth</a:t>
            </a:r>
            <a:r>
              <a:rPr lang="en-US" sz="2800" dirty="0">
                <a:solidFill>
                  <a:srgbClr val="000000">
                    <a:alpha val="100000"/>
                  </a:srgbClr>
                </a:solidFill>
                <a:latin typeface="Trebuchet MS"/>
              </a:rPr>
              <a:t>.</a:t>
            </a:r>
            <a:r>
              <a:rPr lang="en-US" sz="2800" u="none" strike="noStrike" cap="none" spc="0" dirty="0">
                <a:solidFill>
                  <a:srgbClr val="000000">
                    <a:alpha val="100000"/>
                  </a:srgbClr>
                </a:solidFill>
                <a:latin typeface="Trebuchet MS"/>
              </a:rPr>
              <a:t> This land has known great violence in past decades, and although peace now prevails, much division and mistrust exist among its peoples. The deepest spiritual loyalty in Vietnam is to </a:t>
            </a:r>
            <a:r>
              <a:rPr lang="en-US" sz="2800" dirty="0">
                <a:solidFill>
                  <a:srgbClr val="000000">
                    <a:alpha val="100000"/>
                  </a:srgbClr>
                </a:solidFill>
                <a:latin typeface="Trebuchet MS"/>
              </a:rPr>
              <a:t>the worship</a:t>
            </a:r>
            <a:r>
              <a:rPr lang="en-US" sz="2800" u="none" strike="noStrike" cap="none" spc="0" dirty="0">
                <a:solidFill>
                  <a:srgbClr val="000000">
                    <a:alpha val="100000"/>
                  </a:srgbClr>
                </a:solidFill>
                <a:latin typeface="Trebuchet MS"/>
              </a:rPr>
              <a:t> of ancestors, more than to Communism</a:t>
            </a:r>
            <a:r>
              <a:rPr lang="en-US" sz="2800" dirty="0">
                <a:solidFill>
                  <a:srgbClr val="000000">
                    <a:alpha val="100000"/>
                  </a:srgbClr>
                </a:solidFill>
                <a:latin typeface="Trebuchet MS"/>
              </a:rPr>
              <a:t> or the</a:t>
            </a:r>
            <a:r>
              <a:rPr lang="en-US" sz="2800" u="none" strike="noStrike" cap="none" spc="0" dirty="0">
                <a:solidFill>
                  <a:srgbClr val="000000">
                    <a:alpha val="100000"/>
                  </a:srgbClr>
                </a:solidFill>
                <a:latin typeface="Trebuchet MS"/>
              </a:rPr>
              <a:t> mixture of Buddhism, Taoism, and Confucianism </a:t>
            </a:r>
            <a:r>
              <a:rPr lang="en-US" sz="2800" u="none" strike="noStrike" cap="none" spc="0" dirty="0" err="1">
                <a:solidFill>
                  <a:srgbClr val="000000">
                    <a:alpha val="100000"/>
                  </a:srgbClr>
                </a:solidFill>
                <a:latin typeface="Trebuchet MS"/>
              </a:rPr>
              <a:t>practised</a:t>
            </a:r>
            <a:r>
              <a:rPr lang="en-US" sz="2800" u="none" strike="noStrike" cap="none" spc="0" dirty="0">
                <a:solidFill>
                  <a:srgbClr val="000000">
                    <a:alpha val="100000"/>
                  </a:srgbClr>
                </a:solidFill>
                <a:latin typeface="Trebuchet MS"/>
              </a:rPr>
              <a:t> by </a:t>
            </a:r>
            <a:r>
              <a:rPr lang="en-US" sz="2800" dirty="0">
                <a:solidFill>
                  <a:srgbClr val="000000">
                    <a:alpha val="100000"/>
                  </a:srgbClr>
                </a:solidFill>
                <a:latin typeface="Trebuchet MS"/>
              </a:rPr>
              <a:t>most </a:t>
            </a:r>
            <a:r>
              <a:rPr lang="en-US" sz="2800" u="none" strike="noStrike" cap="none" spc="0" dirty="0">
                <a:solidFill>
                  <a:srgbClr val="000000">
                    <a:alpha val="100000"/>
                  </a:srgbClr>
                </a:solidFill>
                <a:latin typeface="Trebuchet MS"/>
              </a:rPr>
              <a:t>Vietnamese. </a:t>
            </a:r>
            <a:r>
              <a:rPr lang="en-US" sz="2800" dirty="0">
                <a:solidFill>
                  <a:srgbClr val="000000">
                    <a:alpha val="100000"/>
                  </a:srgbClr>
                </a:solidFill>
                <a:latin typeface="Trebuchet MS"/>
              </a:rPr>
              <a:t>Rapidly</a:t>
            </a:r>
            <a:r>
              <a:rPr lang="en-US" sz="2800" u="none" strike="noStrike" cap="none" spc="0" dirty="0">
                <a:solidFill>
                  <a:srgbClr val="000000">
                    <a:alpha val="100000"/>
                  </a:srgbClr>
                </a:solidFill>
                <a:latin typeface="Trebuchet MS"/>
              </a:rPr>
              <a:t> emerging materialism </a:t>
            </a:r>
            <a:r>
              <a:rPr lang="en-US" sz="2800" dirty="0">
                <a:solidFill>
                  <a:srgbClr val="000000">
                    <a:alpha val="100000"/>
                  </a:srgbClr>
                </a:solidFill>
                <a:latin typeface="Trebuchet MS"/>
              </a:rPr>
              <a:t>may </a:t>
            </a:r>
            <a:r>
              <a:rPr lang="en-US" sz="2800" u="none" strike="noStrike" cap="none" spc="0" dirty="0">
                <a:solidFill>
                  <a:srgbClr val="000000">
                    <a:alpha val="100000"/>
                  </a:srgbClr>
                </a:solidFill>
                <a:latin typeface="Trebuchet MS"/>
              </a:rPr>
              <a:t>now</a:t>
            </a:r>
            <a:r>
              <a:rPr lang="en-US" sz="2800" dirty="0">
                <a:solidFill>
                  <a:srgbClr val="000000">
                    <a:alpha val="100000"/>
                  </a:srgbClr>
                </a:solidFill>
                <a:latin typeface="Trebuchet MS"/>
              </a:rPr>
              <a:t> be</a:t>
            </a:r>
            <a:r>
              <a:rPr lang="en-US" sz="2800" u="none" strike="noStrike" cap="none" spc="0" dirty="0">
                <a:solidFill>
                  <a:srgbClr val="000000">
                    <a:alpha val="100000"/>
                  </a:srgbClr>
                </a:solidFill>
                <a:latin typeface="Trebuchet MS"/>
              </a:rPr>
              <a:t> the greatest passion of most Vietnamese. Christians face hard questions as they try to handle these issues biblically. Pray that the light of the gospel will banish all darkness and provide hope and purpose to all those who are lost.</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762000" y="381000"/>
          <a:ext cx="11430000" cy="6477000"/>
          <a:chOff x="762000" y="381000"/>
          <a:chExt cx="11430000" cy="6477000"/>
        </a:xfrm>
      </p:grpSpPr>
      <p:sp>
        <p:nvSpPr>
          <p:cNvPr id="2" name="TextBox 1"/>
          <p:cNvSpPr txBox="1"/>
          <p:nvPr/>
        </p:nvSpPr>
        <p:spPr>
          <a:xfrm>
            <a:off x="762000" y="84735"/>
            <a:ext cx="10668000" cy="571500"/>
          </a:xfrm>
          <a:prstGeom prst="rect">
            <a:avLst/>
          </a:prstGeom>
          <a:noFill/>
        </p:spPr>
        <p:txBody>
          <a:bodyPr vert="horz" lIns="91440" tIns="45720" rIns="91440" bIns="45720" rtlCol="0" anchorCtr="0">
            <a:spAutoFit/>
          </a:bodyPr>
          <a:lstStyle/>
          <a:p>
            <a:pPr marL="0" marR="0" lvl="0" indent="0" algn="l" rtl="0" fontAlgn="base">
              <a:lnSpc>
                <a:spcPct val="100000"/>
              </a:lnSpc>
              <a:spcBef>
                <a:spcPts val="0"/>
              </a:spcBef>
              <a:spcAft>
                <a:spcPts val="0"/>
              </a:spcAft>
            </a:pPr>
            <a:r>
              <a:rPr lang="en-US" sz="3600" u="none" strike="noStrike" cap="none" spc="0">
                <a:solidFill>
                  <a:srgbClr val="000000">
                    <a:alpha val="100000"/>
                  </a:srgbClr>
                </a:solidFill>
                <a:latin typeface="Trebuchet MS"/>
              </a:rPr>
              <a:t>FOR PRAYER</a:t>
            </a:r>
          </a:p>
        </p:txBody>
      </p:sp>
      <p:sp>
        <p:nvSpPr>
          <p:cNvPr id="3" name="TextBox 2"/>
          <p:cNvSpPr txBox="1"/>
          <p:nvPr/>
        </p:nvSpPr>
        <p:spPr>
          <a:xfrm>
            <a:off x="781050" y="655625"/>
            <a:ext cx="10648950" cy="5448300"/>
          </a:xfrm>
          <a:prstGeom prst="rect">
            <a:avLst/>
          </a:prstGeom>
          <a:noFill/>
        </p:spPr>
        <p:txBody>
          <a:bodyPr vert="horz" lIns="91440" tIns="45720" rIns="91440" bIns="45720" rtlCol="0" anchorCtr="0">
            <a:spAutoFit/>
          </a:bodyPr>
          <a:lstStyle/>
          <a:p>
            <a:pPr marL="0" marR="0" lvl="0" indent="0" algn="l" rtl="0" fontAlgn="base">
              <a:lnSpc>
                <a:spcPct val="125000"/>
              </a:lnSpc>
              <a:spcBef>
                <a:spcPts val="0"/>
              </a:spcBef>
              <a:spcAft>
                <a:spcPts val="0"/>
              </a:spcAft>
            </a:pPr>
            <a:r>
              <a:rPr lang="en-US" sz="2800" u="none" strike="noStrike" cap="none" spc="0">
                <a:solidFill>
                  <a:srgbClr val="000000">
                    <a:alpha val="100000"/>
                  </a:srgbClr>
                </a:solidFill>
                <a:latin typeface="Trebuchet MS"/>
              </a:rPr>
              <a:t>A growing, witnessing Church is emerging from years of persecution. Catholic and Protestant, new expression and old, a significant turning to God is occurring in different places, in both registered and unregistered churches, and among different people groups. The Vietnamese diaspora is also seeing many become believers. These converts then bring the gospel back to Vietnam with them. There is even a fast-growing missionary vision spreading among the churches of Vietnam! Pray for the Holy Spirit to keep fanning these flames of spiritual passion, all for the maturation of the Vietnamese Church and so that Jesus might be known through the entire nation.
</a:t>
            </a:r>
          </a:p>
        </p:txBody>
      </p:sp>
    </p:spTree>
  </p:cSld>
  <p:clrMapOvr>
    <a:masterClrMapping/>
  </p:clrMapOvr>
</p:sld>
</file>

<file path=ppt/theme/theme1.xml><?xml version="1.0" encoding="utf-8"?>
<a:theme xmlns:a="http://schemas.openxmlformats.org/drawingml/2006/main" name="Theme74">
  <a:themeElements>
    <a:clrScheme name="Theme74">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Theme74">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Theme74">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1D391B6711B742438F4A8FEB217A1DB3" ma:contentTypeVersion="23" ma:contentTypeDescription="Create a new document." ma:contentTypeScope="" ma:versionID="bb8048d7f3765f89b50f4933f61db56f">
  <xsd:schema xmlns:xsd="http://www.w3.org/2001/XMLSchema" xmlns:xs="http://www.w3.org/2001/XMLSchema" xmlns:p="http://schemas.microsoft.com/office/2006/metadata/properties" xmlns:ns2="e622a21f-0843-4281-b01b-d904a5116e4d" xmlns:ns3="6fe6c2fc-9a1c-4610-984d-8f6c1caa6b79" xmlns:ns4="74f51257-71be-4f2b-bc11-d6336f9e2f35" targetNamespace="http://schemas.microsoft.com/office/2006/metadata/properties" ma:root="true" ma:fieldsID="6b16db5529b2157b468f638d049c8c0b" ns2:_="" ns3:_="" ns4:_="">
    <xsd:import namespace="e622a21f-0843-4281-b01b-d904a5116e4d"/>
    <xsd:import namespace="6fe6c2fc-9a1c-4610-984d-8f6c1caa6b79"/>
    <xsd:import namespace="74f51257-71be-4f2b-bc11-d6336f9e2f35"/>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3:lcf76f155ced4ddcb4097134ff3c332f" minOccurs="0"/>
                <xsd:element ref="ns4:TaxCatchAll" minOccurs="0"/>
                <xsd:element ref="ns3:MediaServiceOCR" minOccurs="0"/>
                <xsd:element ref="ns3:MediaServiceGenerationTime" minOccurs="0"/>
                <xsd:element ref="ns3:MediaServiceEventHashCode" minOccurs="0"/>
                <xsd:element ref="ns3:MediaServiceObjectDetectorVersions" minOccurs="0"/>
                <xsd:element ref="ns3:MediaServiceSearchProperties" minOccurs="0"/>
                <xsd:element ref="ns4:SharedWithUsers" minOccurs="0"/>
                <xsd:element ref="ns4:SharedWithDetails" minOccurs="0"/>
                <xsd:element ref="ns3:MediaServiceDateTaken" minOccurs="0"/>
                <xsd:element ref="ns3:_x0032_025Updates" minOccurs="0"/>
                <xsd:element ref="ns3:StatsUpdateApplied" minOccurs="0"/>
                <xsd:element ref="ns3:PrayerPointComplete" minOccurs="0"/>
                <xsd:element ref="ns3: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622a21f-0843-4281-b01b-d904a5116e4d"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6fe6c2fc-9a1c-4610-984d-8f6c1caa6b79" elementFormDefault="qualified">
    <xsd:import namespace="http://schemas.microsoft.com/office/2006/documentManagement/types"/>
    <xsd:import namespace="http://schemas.microsoft.com/office/infopath/2007/PartnerControls"/>
    <xsd:element name="lcf76f155ced4ddcb4097134ff3c332f" ma:index="13" nillable="true" ma:taxonomy="true" ma:internalName="lcf76f155ced4ddcb4097134ff3c332f" ma:taxonomyFieldName="MediaServiceImageTags" ma:displayName="Image Tags" ma:readOnly="false" ma:fieldId="{5cf76f15-5ced-4ddc-b409-7134ff3c332f}" ma:taxonomyMulti="true" ma:sspId="37648ca8-7ee5-45d1-ad9c-7a0e68229311" ma:termSetId="09814cd3-568e-fe90-9814-8d621ff8fb84" ma:anchorId="fba54fb3-c3e1-fe81-a776-ca4b69148c4d" ma:open="true" ma:isKeyword="false">
      <xsd:complexType>
        <xsd:sequence>
          <xsd:element ref="pc:Terms" minOccurs="0" maxOccurs="1"/>
        </xsd:sequence>
      </xsd:complex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ObjectDetectorVersions" ma:index="18" nillable="true" ma:displayName="MediaServiceObjectDetectorVersions" ma:hidden="true" ma:indexed="true" ma:internalName="MediaServiceObjectDetectorVersions" ma:readOnly="true">
      <xsd:simpleType>
        <xsd:restriction base="dms:Text"/>
      </xsd:simpleType>
    </xsd:element>
    <xsd:element name="MediaServiceSearchProperties" ma:index="19" nillable="true" ma:displayName="MediaServiceSearchProperties" ma:hidden="true" ma:internalName="MediaServiceSearchProperties" ma:readOnly="true">
      <xsd:simpleType>
        <xsd:restriction base="dms:Note"/>
      </xsd:simpleType>
    </xsd:element>
    <xsd:element name="MediaServiceDateTaken" ma:index="22" nillable="true" ma:displayName="MediaServiceDateTaken" ma:hidden="true" ma:indexed="true" ma:internalName="MediaServiceDateTaken" ma:readOnly="true">
      <xsd:simpleType>
        <xsd:restriction base="dms:Text"/>
      </xsd:simpleType>
    </xsd:element>
    <xsd:element name="_x0032_025Updates" ma:index="23" nillable="true" ma:displayName="2025 Updates" ma:description="2025 APP Update Applied" ma:format="Dropdown" ma:internalName="_x0032_025Updates">
      <xsd:simpleType>
        <xsd:restriction base="dms:Text">
          <xsd:maxLength value="255"/>
        </xsd:restriction>
      </xsd:simpleType>
    </xsd:element>
    <xsd:element name="StatsUpdateApplied" ma:index="24" nillable="true" ma:displayName="Stats Update Applied" ma:default="0" ma:description="Status Update Applied" ma:format="Dropdown" ma:internalName="StatsUpdateApplied">
      <xsd:simpleType>
        <xsd:restriction base="dms:Boolean"/>
      </xsd:simpleType>
    </xsd:element>
    <xsd:element name="PrayerPointComplete" ma:index="25" nillable="true" ma:displayName="PrayerPoint Complete" ma:description="Prayer Point Reviewed and Updated where needed. &#10;Flag updates complete.&#10;Add your initials when complete." ma:format="Dropdown" ma:internalName="PrayerPointComplete">
      <xsd:simpleType>
        <xsd:restriction base="dms:Text">
          <xsd:maxLength value="255"/>
        </xsd:restriction>
      </xsd:simpleType>
    </xsd:element>
    <xsd:element name="MediaLengthInSeconds" ma:index="26" nillable="true" ma:displayName="MediaLengthInSeconds" ma:hidden="true"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74f51257-71be-4f2b-bc11-d6336f9e2f35" elementFormDefault="qualified">
    <xsd:import namespace="http://schemas.microsoft.com/office/2006/documentManagement/types"/>
    <xsd:import namespace="http://schemas.microsoft.com/office/infopath/2007/PartnerControls"/>
    <xsd:element name="TaxCatchAll" ma:index="14" nillable="true" ma:displayName="Taxonomy Catch All Column" ma:hidden="true" ma:list="{916a748e-3f7c-45a9-9190-05ba7bd411f2}" ma:internalName="TaxCatchAll" ma:showField="CatchAllData" ma:web="74f51257-71be-4f2b-bc11-d6336f9e2f35">
      <xsd:complexType>
        <xsd:complexContent>
          <xsd:extension base="dms:MultiChoiceLookup">
            <xsd:sequence>
              <xsd:element name="Value" type="dms:Lookup" maxOccurs="unbounded" minOccurs="0" nillable="true"/>
            </xsd:sequence>
          </xsd:extension>
        </xsd:complexContent>
      </xsd:complexType>
    </xsd:element>
    <xsd:element name="SharedWithUsers" ma:index="2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1"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TaxCatchAll xmlns="74f51257-71be-4f2b-bc11-d6336f9e2f35" xsi:nil="true"/>
    <lcf76f155ced4ddcb4097134ff3c332f xmlns="6fe6c2fc-9a1c-4610-984d-8f6c1caa6b79">
      <Terms xmlns="http://schemas.microsoft.com/office/infopath/2007/PartnerControls"/>
    </lcf76f155ced4ddcb4097134ff3c332f>
    <StatsUpdateApplied xmlns="6fe6c2fc-9a1c-4610-984d-8f6c1caa6b79">true</StatsUpdateApplied>
    <_x0032_025Updates xmlns="6fe6c2fc-9a1c-4610-984d-8f6c1caa6b79" xsi:nil="true"/>
    <PrayerPointComplete xmlns="6fe6c2fc-9a1c-4610-984d-8f6c1caa6b79">JM</PrayerPointComplete>
  </documentManagement>
</p:properties>
</file>

<file path=customXml/itemProps1.xml><?xml version="1.0" encoding="utf-8"?>
<ds:datastoreItem xmlns:ds="http://schemas.openxmlformats.org/officeDocument/2006/customXml" ds:itemID="{2815F859-6965-4F4E-A2C7-693ABE98F66A}"/>
</file>

<file path=customXml/itemProps2.xml><?xml version="1.0" encoding="utf-8"?>
<ds:datastoreItem xmlns:ds="http://schemas.openxmlformats.org/officeDocument/2006/customXml" ds:itemID="{B3FFAF94-2F5E-4021-8F32-7BADA0C7FF77}">
  <ds:schemaRefs>
    <ds:schemaRef ds:uri="http://schemas.microsoft.com/sharepoint/v3/contenttype/forms"/>
  </ds:schemaRefs>
</ds:datastoreItem>
</file>

<file path=customXml/itemProps3.xml><?xml version="1.0" encoding="utf-8"?>
<ds:datastoreItem xmlns:ds="http://schemas.openxmlformats.org/officeDocument/2006/customXml" ds:itemID="{31CBCF8F-8C52-41CA-B5E5-D3CADD0374E8}">
  <ds:schemaRefs>
    <ds:schemaRef ds:uri="http://schemas.microsoft.com/office/2006/metadata/properties"/>
    <ds:schemaRef ds:uri="http://schemas.microsoft.com/office/infopath/2007/PartnerControls"/>
    <ds:schemaRef ds:uri="74f51257-71be-4f2b-bc11-d6336f9e2f35"/>
    <ds:schemaRef ds:uri="6fe6c2fc-9a1c-4610-984d-8f6c1caa6b79"/>
  </ds:schemaRefs>
</ds:datastoreItem>
</file>

<file path=docProps/app.xml><?xml version="1.0" encoding="utf-8"?>
<Properties xmlns="http://schemas.openxmlformats.org/officeDocument/2006/extended-properties" xmlns:vt="http://schemas.openxmlformats.org/officeDocument/2006/docPropsVTypes">
  <Application>Microsoft Office PowerPoint</Application>
  <PresentationFormat>Custom</PresentationFormat>
  <Slides>5</Slides>
  <Notes>0</Notes>
  <HiddenSlides>0</HiddenSlides>
  <ScaleCrop>false</ScaleCrop>
  <HeadingPairs>
    <vt:vector size="4" baseType="variant">
      <vt:variant>
        <vt:lpstr>Theme</vt:lpstr>
      </vt:variant>
      <vt:variant>
        <vt:i4>1</vt:i4>
      </vt:variant>
      <vt:variant>
        <vt:lpstr>Slide Titles</vt:lpstr>
      </vt:variant>
      <vt:variant>
        <vt:i4>5</vt:i4>
      </vt:variant>
    </vt:vector>
  </HeadingPairs>
  <TitlesOfParts>
    <vt:vector size="6" baseType="lpstr">
      <vt:lpstr>Theme74</vt:lpstr>
      <vt:lpstr>PowerPoint Presentation</vt:lpstr>
      <vt:lpstr>PowerPoint Presentation</vt:lpstr>
      <vt:lpstr>PowerPoint Presentation</vt:lpstr>
      <vt:lpstr>PowerPoint Presentation</vt:lpstr>
      <vt:lpstr>PowerPoint Presentation</vt:lpstr>
    </vt:vector>
  </TitlesOfParts>
  <Company>Microsoft Corporation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Untitled Presentation</dc:title>
  <dc:subject/>
  <dc:creator>Unknown Creator</dc:creator>
  <cp:keywords/>
  <dc:description/>
  <cp:lastModifiedBy>Unknown Creator</cp:lastModifiedBy>
  <cp:revision>36</cp:revision>
  <dcterms:created xsi:type="dcterms:W3CDTF">2024-12-17T23:29:13Z</dcterms:created>
  <dcterms:modified xsi:type="dcterms:W3CDTF">2025-02-15T02:20:41Z</dcterms:modified>
  <cp:category/>
  <cp:contentStatus/>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0x0101001D391B6711B742438F4A8FEB217A1DB3</vt:lpwstr>
  </property>
  <property fmtid="{D5CDD505-2E9C-101B-9397-08002B2CF9AE}" pid="3" name="MediaServiceImageTags">
    <vt:lpwstr/>
  </property>
</Properties>
</file>