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29AC9-D136-2107-5955-64238F1690BA}" v="18" dt="2025-02-15T02:22:11.735"/>
    <p1510:client id="{AED9397E-B857-127F-9B44-4060576C9897}" v="126" dt="2025-02-13T12:53:55.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7E206127-7969-EC94-E858-D5D128E7A59B}"/>
    <pc:docChg chg="modSld">
      <pc:chgData name="Cathy Friesen" userId="S::cathy.friesen@operationworld.org::4b911d97-c06d-45ce-a5f8-d43e0fc64acb" providerId="AD" clId="Web-{7E206127-7969-EC94-E858-D5D128E7A59B}" dt="2025-01-07T00:37:07.731" v="1" actId="20577"/>
      <pc:docMkLst>
        <pc:docMk/>
      </pc:docMkLst>
      <pc:sldChg chg="modSp">
        <pc:chgData name="Cathy Friesen" userId="S::cathy.friesen@operationworld.org::4b911d97-c06d-45ce-a5f8-d43e0fc64acb" providerId="AD" clId="Web-{7E206127-7969-EC94-E858-D5D128E7A59B}" dt="2025-01-07T00:37:07.731" v="1" actId="20577"/>
        <pc:sldMkLst>
          <pc:docMk/>
          <pc:sldMk cId="0" sldId="257"/>
        </pc:sldMkLst>
        <pc:spChg chg="mod">
          <ac:chgData name="Cathy Friesen" userId="S::cathy.friesen@operationworld.org::4b911d97-c06d-45ce-a5f8-d43e0fc64acb" providerId="AD" clId="Web-{7E206127-7969-EC94-E858-D5D128E7A59B}" dt="2025-01-07T00:37:07.731"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AED9397E-B857-127F-9B44-4060576C9897}"/>
    <pc:docChg chg="modSld">
      <pc:chgData name="Jason Mandryk" userId="S::jason.mandryk@operationworld.org::69f238d9-e84d-44e5-aa58-b9aaca2cc301" providerId="AD" clId="Web-{AED9397E-B857-127F-9B44-4060576C9897}" dt="2025-02-13T12:53:55.147" v="77" actId="20577"/>
      <pc:docMkLst>
        <pc:docMk/>
      </pc:docMkLst>
      <pc:sldChg chg="modSp">
        <pc:chgData name="Jason Mandryk" userId="S::jason.mandryk@operationworld.org::69f238d9-e84d-44e5-aa58-b9aaca2cc301" providerId="AD" clId="Web-{AED9397E-B857-127F-9B44-4060576C9897}" dt="2025-02-13T12:47:31.049" v="6" actId="14100"/>
        <pc:sldMkLst>
          <pc:docMk/>
          <pc:sldMk cId="0" sldId="257"/>
        </pc:sldMkLst>
        <pc:spChg chg="mod">
          <ac:chgData name="Jason Mandryk" userId="S::jason.mandryk@operationworld.org::69f238d9-e84d-44e5-aa58-b9aaca2cc301" providerId="AD" clId="Web-{AED9397E-B857-127F-9B44-4060576C9897}" dt="2025-02-13T12:47:31.049" v="6" actId="14100"/>
          <ac:spMkLst>
            <pc:docMk/>
            <pc:sldMk cId="0" sldId="257"/>
            <ac:spMk id="5" creationId="{00000000-0000-0000-0000-000000000000}"/>
          </ac:spMkLst>
        </pc:spChg>
        <pc:grpChg chg="mod">
          <ac:chgData name="Jason Mandryk" userId="S::jason.mandryk@operationworld.org::69f238d9-e84d-44e5-aa58-b9aaca2cc301" providerId="AD" clId="Web-{AED9397E-B857-127F-9B44-4060576C9897}" dt="2025-02-13T12:47:25.956" v="5" actId="1076"/>
          <ac:grpSpMkLst>
            <pc:docMk/>
            <pc:sldMk cId="0" sldId="257"/>
            <ac:grpSpMk id="4" creationId="{00000000-0000-0000-0000-000000000000}"/>
          </ac:grpSpMkLst>
        </pc:grpChg>
        <pc:picChg chg="mod">
          <ac:chgData name="Jason Mandryk" userId="S::jason.mandryk@operationworld.org::69f238d9-e84d-44e5-aa58-b9aaca2cc301" providerId="AD" clId="Web-{AED9397E-B857-127F-9B44-4060576C9897}" dt="2025-02-13T12:47:25.940" v="4" actId="1076"/>
          <ac:picMkLst>
            <pc:docMk/>
            <pc:sldMk cId="0" sldId="257"/>
            <ac:picMk id="2" creationId="{00000000-0000-0000-0000-000000000000}"/>
          </ac:picMkLst>
        </pc:picChg>
      </pc:sldChg>
      <pc:sldChg chg="modSp">
        <pc:chgData name="Jason Mandryk" userId="S::jason.mandryk@operationworld.org::69f238d9-e84d-44e5-aa58-b9aaca2cc301" providerId="AD" clId="Web-{AED9397E-B857-127F-9B44-4060576C9897}" dt="2025-02-13T12:47:53.519" v="8" actId="1076"/>
        <pc:sldMkLst>
          <pc:docMk/>
          <pc:sldMk cId="0" sldId="258"/>
        </pc:sldMkLst>
        <pc:graphicFrameChg chg="mod modGraphic">
          <ac:chgData name="Jason Mandryk" userId="S::jason.mandryk@operationworld.org::69f238d9-e84d-44e5-aa58-b9aaca2cc301" providerId="AD" clId="Web-{AED9397E-B857-127F-9B44-4060576C9897}" dt="2025-02-13T12:47:53.519" v="8" actId="1076"/>
          <ac:graphicFrameMkLst>
            <pc:docMk/>
            <pc:sldMk cId="0" sldId="258"/>
            <ac:graphicFrameMk id="5" creationId="{00000000-0000-0000-0000-000000000000}"/>
          </ac:graphicFrameMkLst>
        </pc:graphicFrameChg>
      </pc:sldChg>
      <pc:sldChg chg="addSp delSp modSp">
        <pc:chgData name="Jason Mandryk" userId="S::jason.mandryk@operationworld.org::69f238d9-e84d-44e5-aa58-b9aaca2cc301" providerId="AD" clId="Web-{AED9397E-B857-127F-9B44-4060576C9897}" dt="2025-02-13T12:53:55.147" v="77" actId="20577"/>
        <pc:sldMkLst>
          <pc:docMk/>
          <pc:sldMk cId="0" sldId="259"/>
        </pc:sldMkLst>
        <pc:spChg chg="mod">
          <ac:chgData name="Jason Mandryk" userId="S::jason.mandryk@operationworld.org::69f238d9-e84d-44e5-aa58-b9aaca2cc301" providerId="AD" clId="Web-{AED9397E-B857-127F-9B44-4060576C9897}" dt="2025-02-13T12:49:39.429" v="32" actId="1076"/>
          <ac:spMkLst>
            <pc:docMk/>
            <pc:sldMk cId="0" sldId="259"/>
            <ac:spMk id="2" creationId="{00000000-0000-0000-0000-000000000000}"/>
          </ac:spMkLst>
        </pc:spChg>
        <pc:spChg chg="mod">
          <ac:chgData name="Jason Mandryk" userId="S::jason.mandryk@operationworld.org::69f238d9-e84d-44e5-aa58-b9aaca2cc301" providerId="AD" clId="Web-{AED9397E-B857-127F-9B44-4060576C9897}" dt="2025-02-13T12:53:55.147" v="77" actId="20577"/>
          <ac:spMkLst>
            <pc:docMk/>
            <pc:sldMk cId="0" sldId="259"/>
            <ac:spMk id="3" creationId="{00000000-0000-0000-0000-000000000000}"/>
          </ac:spMkLst>
        </pc:spChg>
        <pc:graphicFrameChg chg="add del mod">
          <ac:chgData name="Jason Mandryk" userId="S::jason.mandryk@operationworld.org::69f238d9-e84d-44e5-aa58-b9aaca2cc301" providerId="AD" clId="Web-{AED9397E-B857-127F-9B44-4060576C9897}" dt="2025-02-13T12:48:29.317" v="12"/>
          <ac:graphicFrameMkLst>
            <pc:docMk/>
            <pc:sldMk cId="0" sldId="259"/>
            <ac:graphicFrameMk id="5" creationId="{0BA7F9FC-6C58-0FE2-B421-76F0263E5A3C}"/>
          </ac:graphicFrameMkLst>
        </pc:graphicFrameChg>
      </pc:sldChg>
      <pc:sldChg chg="addSp modSp">
        <pc:chgData name="Jason Mandryk" userId="S::jason.mandryk@operationworld.org::69f238d9-e84d-44e5-aa58-b9aaca2cc301" providerId="AD" clId="Web-{AED9397E-B857-127F-9B44-4060576C9897}" dt="2025-02-13T12:51:48.127" v="40" actId="1076"/>
        <pc:sldMkLst>
          <pc:docMk/>
          <pc:sldMk cId="0" sldId="260"/>
        </pc:sldMkLst>
        <pc:spChg chg="mod">
          <ac:chgData name="Jason Mandryk" userId="S::jason.mandryk@operationworld.org::69f238d9-e84d-44e5-aa58-b9aaca2cc301" providerId="AD" clId="Web-{AED9397E-B857-127F-9B44-4060576C9897}" dt="2025-02-13T12:51:43.814" v="39" actId="1076"/>
          <ac:spMkLst>
            <pc:docMk/>
            <pc:sldMk cId="0" sldId="260"/>
            <ac:spMk id="2" creationId="{00000000-0000-0000-0000-000000000000}"/>
          </ac:spMkLst>
        </pc:spChg>
        <pc:spChg chg="mod">
          <ac:chgData name="Jason Mandryk" userId="S::jason.mandryk@operationworld.org::69f238d9-e84d-44e5-aa58-b9aaca2cc301" providerId="AD" clId="Web-{AED9397E-B857-127F-9B44-4060576C9897}" dt="2025-02-13T12:51:37.683" v="38" actId="1076"/>
          <ac:spMkLst>
            <pc:docMk/>
            <pc:sldMk cId="0" sldId="260"/>
            <ac:spMk id="3" creationId="{00000000-0000-0000-0000-000000000000}"/>
          </ac:spMkLst>
        </pc:spChg>
        <pc:spChg chg="add mod">
          <ac:chgData name="Jason Mandryk" userId="S::jason.mandryk@operationworld.org::69f238d9-e84d-44e5-aa58-b9aaca2cc301" providerId="AD" clId="Web-{AED9397E-B857-127F-9B44-4060576C9897}" dt="2025-02-13T12:51:48.127" v="40" actId="1076"/>
          <ac:spMkLst>
            <pc:docMk/>
            <pc:sldMk cId="0" sldId="260"/>
            <ac:spMk id="4" creationId="{9CB5B617-AD4D-2FA8-F43F-A3B190891277}"/>
          </ac:spMkLst>
        </pc:spChg>
      </pc:sldChg>
    </pc:docChg>
  </pc:docChgLst>
  <pc:docChgLst>
    <pc:chgData name="John Friesen" userId="S::john.friesen@operationworld.org::9d3a757e-09a8-42a2-b315-fa47145d8ae5" providerId="AD" clId="Web-{B3D33CE9-4099-6B93-A8B9-8B9DC8349727}"/>
    <pc:docChg chg="modSld">
      <pc:chgData name="John Friesen" userId="S::john.friesen@operationworld.org::9d3a757e-09a8-42a2-b315-fa47145d8ae5" providerId="AD" clId="Web-{B3D33CE9-4099-6B93-A8B9-8B9DC8349727}" dt="2025-02-09T22:16:06.063" v="2"/>
      <pc:docMkLst>
        <pc:docMk/>
      </pc:docMkLst>
      <pc:sldChg chg="modSp">
        <pc:chgData name="John Friesen" userId="S::john.friesen@operationworld.org::9d3a757e-09a8-42a2-b315-fa47145d8ae5" providerId="AD" clId="Web-{B3D33CE9-4099-6B93-A8B9-8B9DC8349727}" dt="2025-02-09T22:16:06.063" v="2"/>
        <pc:sldMkLst>
          <pc:docMk/>
          <pc:sldMk cId="0" sldId="258"/>
        </pc:sldMkLst>
        <pc:graphicFrameChg chg="modGraphic">
          <ac:chgData name="John Friesen" userId="S::john.friesen@operationworld.org::9d3a757e-09a8-42a2-b315-fa47145d8ae5" providerId="AD" clId="Web-{B3D33CE9-4099-6B93-A8B9-8B9DC8349727}" dt="2025-02-09T22:16:06.063" v="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1A29AC9-D136-2107-5955-64238F1690BA}"/>
    <pc:docChg chg="modSld">
      <pc:chgData name="John Friesen" userId="S::john.friesen@operationworld.org::9d3a757e-09a8-42a2-b315-fa47145d8ae5" providerId="AD" clId="Web-{61A29AC9-D136-2107-5955-64238F1690BA}" dt="2025-02-15T02:22:01.375" v="14"/>
      <pc:docMkLst>
        <pc:docMk/>
      </pc:docMkLst>
      <pc:sldChg chg="modSp">
        <pc:chgData name="John Friesen" userId="S::john.friesen@operationworld.org::9d3a757e-09a8-42a2-b315-fa47145d8ae5" providerId="AD" clId="Web-{61A29AC9-D136-2107-5955-64238F1690BA}" dt="2025-02-15T02:22:01.375" v="14"/>
        <pc:sldMkLst>
          <pc:docMk/>
          <pc:sldMk cId="0" sldId="258"/>
        </pc:sldMkLst>
        <pc:graphicFrameChg chg="mod modGraphic">
          <ac:chgData name="John Friesen" userId="S::john.friesen@operationworld.org::9d3a757e-09a8-42a2-b315-fa47145d8ae5" providerId="AD" clId="Web-{61A29AC9-D136-2107-5955-64238F1690BA}" dt="2025-02-15T02:22:01.375" v="14"/>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535089" y="1514475"/>
            <a:ext cx="5715000" cy="3810000"/>
          </a:xfrm>
          <a:prstGeom prst="rect">
            <a:avLst/>
          </a:prstGeom>
          <a:noFill/>
        </p:spPr>
      </p:pic>
      <p:grpSp>
        <p:nvGrpSpPr>
          <p:cNvPr id="4" name="Group 3"/>
          <p:cNvGrpSpPr/>
          <p:nvPr/>
        </p:nvGrpSpPr>
        <p:grpSpPr>
          <a:xfrm>
            <a:off x="6440589" y="2551837"/>
            <a:ext cx="5465662" cy="1754326"/>
            <a:chOff x="6191250" y="2551837"/>
            <a:chExt cx="5465662" cy="1754326"/>
          </a:xfrm>
        </p:grpSpPr>
        <p:sp>
          <p:nvSpPr>
            <p:cNvPr id="5" name="TextBox 4"/>
            <p:cNvSpPr txBox="1"/>
            <p:nvPr/>
          </p:nvSpPr>
          <p:spPr>
            <a:xfrm>
              <a:off x="6191250" y="2551837"/>
              <a:ext cx="5465662"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C2002C"/>
                  </a:solidFill>
                  <a:latin typeface="Trebuchet MS"/>
                </a:rPr>
                <a:t>PRAYING FOR
</a:t>
              </a:r>
              <a:r>
                <a:rPr lang="en-US" sz="7200" u="none" strike="noStrike" cap="none" spc="0" dirty="0">
                  <a:solidFill>
                    <a:srgbClr val="C2002C"/>
                  </a:solidFill>
                  <a:latin typeface="Trebuchet MS"/>
                </a:rPr>
                <a:t>VENEZUELA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53456"/>
            <a:chOff x="285750" y="285750"/>
            <a:chExt cx="6010275" cy="5553456"/>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066452315"/>
                </p:ext>
              </p:extLst>
            </p:nvPr>
          </p:nvGraphicFramePr>
          <p:xfrm>
            <a:off x="381000" y="1076706"/>
            <a:ext cx="5819776" cy="47625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Caracas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28,516,896</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4530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161" y="809494"/>
            <a:ext cx="11192068"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Venezuela has </a:t>
            </a:r>
            <a:r>
              <a:rPr lang="en-US" sz="2800" dirty="0" err="1">
                <a:solidFill>
                  <a:srgbClr val="000000">
                    <a:alpha val="100000"/>
                  </a:srgbClr>
                </a:solidFill>
                <a:latin typeface="Trebuchet MS"/>
                <a:ea typeface="+mn-lt"/>
                <a:cs typeface="+mn-lt"/>
              </a:rPr>
              <a:t>unravelled</a:t>
            </a:r>
            <a:r>
              <a:rPr lang="en-US" sz="2800" dirty="0">
                <a:solidFill>
                  <a:srgbClr val="000000">
                    <a:alpha val="100000"/>
                  </a:srgbClr>
                </a:solidFill>
                <a:latin typeface="Trebuchet MS"/>
                <a:ea typeface="+mn-lt"/>
                <a:cs typeface="+mn-lt"/>
              </a:rPr>
              <a:t> before our eyes in the past few years. Recent leaders have driven the country to economic ruin, despite vast oil reserves. Even before, corruption and poverty were widespread. 60% of city dwellers live in slums. Venezuela ranks as the 2nd most corrupt nation in Latin America (after Haiti). Health care crises, massive food shortages, and hyperinflation have caused millions of Venezuelans to flee the country, desperately seeking survival and opportunity elsewhere. Children, the elderly, or pregnant women, are all at risk of exploitation by unscrupulous traffickers and criminals. Pray for their protection. Pray for God to bring relief to the suffering of the Venezuelan people.</a:t>
            </a:r>
            <a:endParaRPr lang="en-US">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442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7818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Spiritual forces battle in Venezuela. Both rich and poor visit witch doctors in the thousands of spiritist and occult shops. One animist cult (Maria Lionza) has 500,000 followers. Only 10% of Catholics attend mass. Fewer people go to church in Venezuela than in any other Latin American nation. Millions of former Catholics chose evangelical faith or no religion at all. New Age spirituality attracts the educated and rich. Satanists actively try to destroy the Church. Caracas has Latin America's largest mosque. Pray for the Holy Spirit to bind all the powers that blind Venezuelans to Truth, and to reveal Christ to all.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615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1BF36A2E-54C1-4408-BB29-EC700378DD92}"/>
</file>

<file path=customXml/itemProps2.xml><?xml version="1.0" encoding="utf-8"?>
<ds:datastoreItem xmlns:ds="http://schemas.openxmlformats.org/officeDocument/2006/customXml" ds:itemID="{5B687D11-CE11-4B36-AA05-3ED382E2BD25}">
  <ds:schemaRefs>
    <ds:schemaRef ds:uri="http://schemas.microsoft.com/sharepoint/v3/contenttype/forms"/>
  </ds:schemaRefs>
</ds:datastoreItem>
</file>

<file path=customXml/itemProps3.xml><?xml version="1.0" encoding="utf-8"?>
<ds:datastoreItem xmlns:ds="http://schemas.openxmlformats.org/officeDocument/2006/customXml" ds:itemID="{9F4BED06-55B6-4E5D-867B-DF622999B34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Theme55</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41</cp:revision>
  <dcterms:created xsi:type="dcterms:W3CDTF">2024-12-17T23:29:13Z</dcterms:created>
  <dcterms:modified xsi:type="dcterms:W3CDTF">2025-02-15T02:22:14Z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