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99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0C3C5E-43EC-16DD-7FB1-DCE9FB097E53}" v="16" dt="2025-02-13T12:54:49.197"/>
    <p1510:client id="{52979517-C794-D135-1DC1-B85802CD08DC}" v="24" dt="2025-02-15T02:28:24.4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CE72AC9F-8040-3187-ECAA-781EF3C7F821}"/>
    <pc:docChg chg="modSld">
      <pc:chgData name="John Friesen" userId="S::john.friesen@operationworld.org::9d3a757e-09a8-42a2-b315-fa47145d8ae5" providerId="AD" clId="Web-{CE72AC9F-8040-3187-ECAA-781EF3C7F821}" dt="2025-02-09T22:12:34.536" v="3"/>
      <pc:docMkLst>
        <pc:docMk/>
      </pc:docMkLst>
      <pc:sldChg chg="modSp">
        <pc:chgData name="John Friesen" userId="S::john.friesen@operationworld.org::9d3a757e-09a8-42a2-b315-fa47145d8ae5" providerId="AD" clId="Web-{CE72AC9F-8040-3187-ECAA-781EF3C7F821}" dt="2025-02-09T22:12:34.536" v="3"/>
        <pc:sldMkLst>
          <pc:docMk/>
          <pc:sldMk cId="0" sldId="258"/>
        </pc:sldMkLst>
        <pc:graphicFrameChg chg="modGraphic">
          <ac:chgData name="John Friesen" userId="S::john.friesen@operationworld.org::9d3a757e-09a8-42a2-b315-fa47145d8ae5" providerId="AD" clId="Web-{CE72AC9F-8040-3187-ECAA-781EF3C7F821}" dt="2025-02-09T22:12:34.536" v="3"/>
          <ac:graphicFrameMkLst>
            <pc:docMk/>
            <pc:sldMk cId="0" sldId="258"/>
            <ac:graphicFrameMk id="5" creationId="{00000000-0000-0000-0000-000000000000}"/>
          </ac:graphicFrameMkLst>
        </pc:graphicFrameChg>
      </pc:sldChg>
    </pc:docChg>
  </pc:docChgLst>
  <pc:docChgLst>
    <pc:chgData name="Jason Mandryk" userId="S::jason.mandryk@operationworld.org::69f238d9-e84d-44e5-aa58-b9aaca2cc301" providerId="AD" clId="Web-{010C3C5E-43EC-16DD-7FB1-DCE9FB097E53}"/>
    <pc:docChg chg="modSld">
      <pc:chgData name="Jason Mandryk" userId="S::jason.mandryk@operationworld.org::69f238d9-e84d-44e5-aa58-b9aaca2cc301" providerId="AD" clId="Web-{010C3C5E-43EC-16DD-7FB1-DCE9FB097E53}" dt="2025-02-13T12:54:49.197" v="13" actId="1076"/>
      <pc:docMkLst>
        <pc:docMk/>
      </pc:docMkLst>
      <pc:sldChg chg="modSp">
        <pc:chgData name="Jason Mandryk" userId="S::jason.mandryk@operationworld.org::69f238d9-e84d-44e5-aa58-b9aaca2cc301" providerId="AD" clId="Web-{010C3C5E-43EC-16DD-7FB1-DCE9FB097E53}" dt="2025-02-13T12:54:29.962" v="11" actId="1076"/>
        <pc:sldMkLst>
          <pc:docMk/>
          <pc:sldMk cId="0" sldId="257"/>
        </pc:sldMkLst>
        <pc:spChg chg="mod">
          <ac:chgData name="Jason Mandryk" userId="S::jason.mandryk@operationworld.org::69f238d9-e84d-44e5-aa58-b9aaca2cc301" providerId="AD" clId="Web-{010C3C5E-43EC-16DD-7FB1-DCE9FB097E53}" dt="2025-02-13T12:54:21.946" v="9" actId="1076"/>
          <ac:spMkLst>
            <pc:docMk/>
            <pc:sldMk cId="0" sldId="257"/>
            <ac:spMk id="5" creationId="{00000000-0000-0000-0000-000000000000}"/>
          </ac:spMkLst>
        </pc:spChg>
        <pc:grpChg chg="mod">
          <ac:chgData name="Jason Mandryk" userId="S::jason.mandryk@operationworld.org::69f238d9-e84d-44e5-aa58-b9aaca2cc301" providerId="AD" clId="Web-{010C3C5E-43EC-16DD-7FB1-DCE9FB097E53}" dt="2025-02-13T12:54:27.040" v="10" actId="1076"/>
          <ac:grpSpMkLst>
            <pc:docMk/>
            <pc:sldMk cId="0" sldId="257"/>
            <ac:grpSpMk id="4" creationId="{00000000-0000-0000-0000-000000000000}"/>
          </ac:grpSpMkLst>
        </pc:grpChg>
        <pc:picChg chg="mod">
          <ac:chgData name="Jason Mandryk" userId="S::jason.mandryk@operationworld.org::69f238d9-e84d-44e5-aa58-b9aaca2cc301" providerId="AD" clId="Web-{010C3C5E-43EC-16DD-7FB1-DCE9FB097E53}" dt="2025-02-13T12:54:29.962" v="11" actId="1076"/>
          <ac:picMkLst>
            <pc:docMk/>
            <pc:sldMk cId="0" sldId="257"/>
            <ac:picMk id="2" creationId="{00000000-0000-0000-0000-000000000000}"/>
          </ac:picMkLst>
        </pc:picChg>
      </pc:sldChg>
      <pc:sldChg chg="modSp">
        <pc:chgData name="Jason Mandryk" userId="S::jason.mandryk@operationworld.org::69f238d9-e84d-44e5-aa58-b9aaca2cc301" providerId="AD" clId="Web-{010C3C5E-43EC-16DD-7FB1-DCE9FB097E53}" dt="2025-02-13T12:54:49.197" v="13" actId="1076"/>
        <pc:sldMkLst>
          <pc:docMk/>
          <pc:sldMk cId="0" sldId="258"/>
        </pc:sldMkLst>
        <pc:graphicFrameChg chg="mod modGraphic">
          <ac:chgData name="Jason Mandryk" userId="S::jason.mandryk@operationworld.org::69f238d9-e84d-44e5-aa58-b9aaca2cc301" providerId="AD" clId="Web-{010C3C5E-43EC-16DD-7FB1-DCE9FB097E53}" dt="2025-02-13T12:54:49.197" v="13" actId="1076"/>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090AFF78-8225-7785-219A-024D271E43C8}"/>
    <pc:docChg chg="modSld">
      <pc:chgData name="Cathy Friesen" userId="S::cathy.friesen@operationworld.org::4b911d97-c06d-45ce-a5f8-d43e0fc64acb" providerId="AD" clId="Web-{090AFF78-8225-7785-219A-024D271E43C8}" dt="2025-01-07T00:36:19.304" v="1" actId="20577"/>
      <pc:docMkLst>
        <pc:docMk/>
      </pc:docMkLst>
      <pc:sldChg chg="modSp">
        <pc:chgData name="Cathy Friesen" userId="S::cathy.friesen@operationworld.org::4b911d97-c06d-45ce-a5f8-d43e0fc64acb" providerId="AD" clId="Web-{090AFF78-8225-7785-219A-024D271E43C8}" dt="2025-01-07T00:36:19.304" v="1" actId="20577"/>
        <pc:sldMkLst>
          <pc:docMk/>
          <pc:sldMk cId="0" sldId="257"/>
        </pc:sldMkLst>
        <pc:spChg chg="mod">
          <ac:chgData name="Cathy Friesen" userId="S::cathy.friesen@operationworld.org::4b911d97-c06d-45ce-a5f8-d43e0fc64acb" providerId="AD" clId="Web-{090AFF78-8225-7785-219A-024D271E43C8}" dt="2025-01-07T00:36:19.304"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52979517-C794-D135-1DC1-B85802CD08DC}"/>
    <pc:docChg chg="modSld">
      <pc:chgData name="John Friesen" userId="S::john.friesen@operationworld.org::9d3a757e-09a8-42a2-b315-fa47145d8ae5" providerId="AD" clId="Web-{52979517-C794-D135-1DC1-B85802CD08DC}" dt="2025-02-15T02:28:24.468" v="21" actId="1076"/>
      <pc:docMkLst>
        <pc:docMk/>
      </pc:docMkLst>
      <pc:sldChg chg="modSp">
        <pc:chgData name="John Friesen" userId="S::john.friesen@operationworld.org::9d3a757e-09a8-42a2-b315-fa47145d8ae5" providerId="AD" clId="Web-{52979517-C794-D135-1DC1-B85802CD08DC}" dt="2025-02-15T02:28:24.468" v="21" actId="1076"/>
        <pc:sldMkLst>
          <pc:docMk/>
          <pc:sldMk cId="0" sldId="257"/>
        </pc:sldMkLst>
        <pc:grpChg chg="mod">
          <ac:chgData name="John Friesen" userId="S::john.friesen@operationworld.org::9d3a757e-09a8-42a2-b315-fa47145d8ae5" providerId="AD" clId="Web-{52979517-C794-D135-1DC1-B85802CD08DC}" dt="2025-02-15T02:28:24.468" v="21" actId="1076"/>
          <ac:grpSpMkLst>
            <pc:docMk/>
            <pc:sldMk cId="0" sldId="257"/>
            <ac:grpSpMk id="4" creationId="{00000000-0000-0000-0000-000000000000}"/>
          </ac:grpSpMkLst>
        </pc:grpChg>
        <pc:picChg chg="mod">
          <ac:chgData name="John Friesen" userId="S::john.friesen@operationworld.org::9d3a757e-09a8-42a2-b315-fa47145d8ae5" providerId="AD" clId="Web-{52979517-C794-D135-1DC1-B85802CD08DC}" dt="2025-02-15T02:28:18.171" v="19" actId="1076"/>
          <ac:picMkLst>
            <pc:docMk/>
            <pc:sldMk cId="0" sldId="257"/>
            <ac:picMk id="2" creationId="{00000000-0000-0000-0000-000000000000}"/>
          </ac:picMkLst>
        </pc:picChg>
      </pc:sldChg>
      <pc:sldChg chg="modSp">
        <pc:chgData name="John Friesen" userId="S::john.friesen@operationworld.org::9d3a757e-09a8-42a2-b315-fa47145d8ae5" providerId="AD" clId="Web-{52979517-C794-D135-1DC1-B85802CD08DC}" dt="2025-02-15T02:27:50.232" v="16"/>
        <pc:sldMkLst>
          <pc:docMk/>
          <pc:sldMk cId="0" sldId="258"/>
        </pc:sldMkLst>
        <pc:graphicFrameChg chg="mod modGraphic">
          <ac:chgData name="John Friesen" userId="S::john.friesen@operationworld.org::9d3a757e-09a8-42a2-b315-fa47145d8ae5" providerId="AD" clId="Web-{52979517-C794-D135-1DC1-B85802CD08DC}" dt="2025-02-15T02:27:50.232" v="16"/>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52979517-C794-D135-1DC1-B85802CD08DC}" dt="2025-02-15T02:26:36.573" v="1" actId="1076"/>
        <pc:sldMkLst>
          <pc:docMk/>
          <pc:sldMk cId="0" sldId="260"/>
        </pc:sldMkLst>
        <pc:spChg chg="add mod">
          <ac:chgData name="John Friesen" userId="S::john.friesen@operationworld.org::9d3a757e-09a8-42a2-b315-fa47145d8ae5" providerId="AD" clId="Web-{52979517-C794-D135-1DC1-B85802CD08DC}" dt="2025-02-15T02:26:36.573" v="1" actId="1076"/>
          <ac:spMkLst>
            <pc:docMk/>
            <pc:sldMk cId="0" sldId="260"/>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5"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656426" y="1914122"/>
            <a:ext cx="5715000" cy="2857500"/>
          </a:xfrm>
          <a:prstGeom prst="rect">
            <a:avLst/>
          </a:prstGeom>
          <a:noFill/>
        </p:spPr>
      </p:pic>
      <p:grpSp>
        <p:nvGrpSpPr>
          <p:cNvPr id="4" name="Group 3"/>
          <p:cNvGrpSpPr/>
          <p:nvPr/>
        </p:nvGrpSpPr>
        <p:grpSpPr>
          <a:xfrm>
            <a:off x="6491079" y="2465709"/>
            <a:ext cx="5440477" cy="1754326"/>
            <a:chOff x="6476754" y="2551837"/>
            <a:chExt cx="5440477" cy="1754326"/>
          </a:xfrm>
        </p:grpSpPr>
        <p:sp>
          <p:nvSpPr>
            <p:cNvPr id="5" name="TextBox 4"/>
            <p:cNvSpPr txBox="1"/>
            <p:nvPr/>
          </p:nvSpPr>
          <p:spPr>
            <a:xfrm>
              <a:off x="6476754" y="2551837"/>
              <a:ext cx="5440477" cy="1754326"/>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3600" u="none" strike="noStrike" cap="none" spc="0" dirty="0">
                  <a:solidFill>
                    <a:srgbClr val="4099B6"/>
                  </a:solidFill>
                  <a:latin typeface="Trebuchet MS"/>
                </a:rPr>
                <a:t>PRAYING FOR
</a:t>
              </a:r>
              <a:r>
                <a:rPr lang="en-US" sz="7200" u="none" strike="noStrike" cap="none" spc="0" dirty="0">
                  <a:solidFill>
                    <a:srgbClr val="4099B6"/>
                  </a:solidFill>
                  <a:latin typeface="Trebuchet MS"/>
                </a:rPr>
                <a:t>UZBEKISTAN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510936"/>
            <a:chOff x="285750" y="285750"/>
            <a:chExt cx="6010275" cy="5510936"/>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032956798"/>
                </p:ext>
              </p:extLst>
            </p:nvPr>
          </p:nvGraphicFramePr>
          <p:xfrm>
            <a:off x="381000" y="999896"/>
            <a:ext cx="5819776" cy="479679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Tashkent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37,053,428</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84.9 %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25/50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Uzbekistan is the strategic key for all of Central Asia, and tensions remain high between the post-Soviet regime and the Islamist movements (most radical in the Fergana Valley). Much of the population is tired of poverty, corruption, and failure to make economic progress, and Islamists attract jobless young men. Economic prospects have improved recently, as both tourism and employment opportunities for women have improved. Pray for positive change that lasts, and leadership that governs for the sake of the people. Pray for the true peace only Jesus can give.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Uzbek believers continue to increase despite great opposition. The prospect of retribution from three sides - the government, local Muslim leaders and the community (family and neighbours) - has not halted growth. There are now probably more than 10,000 Uzbek believers, where there were possibly none only a generation ago. But much prayer is still needed: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95">
  <a:themeElements>
    <a:clrScheme name="Theme9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JM</PrayerPointComplete>
  </documentManagement>
</p:properties>
</file>

<file path=customXml/itemProps1.xml><?xml version="1.0" encoding="utf-8"?>
<ds:datastoreItem xmlns:ds="http://schemas.openxmlformats.org/officeDocument/2006/customXml" ds:itemID="{85DE35C3-3EE8-47E5-A8D7-F8E5C2150C3B}"/>
</file>

<file path=customXml/itemProps2.xml><?xml version="1.0" encoding="utf-8"?>
<ds:datastoreItem xmlns:ds="http://schemas.openxmlformats.org/officeDocument/2006/customXml" ds:itemID="{6606C4CE-4AAE-4283-927E-FA74E1722A85}">
  <ds:schemaRefs>
    <ds:schemaRef ds:uri="http://schemas.microsoft.com/sharepoint/v3/contenttype/forms"/>
  </ds:schemaRefs>
</ds:datastoreItem>
</file>

<file path=customXml/itemProps3.xml><?xml version="1.0" encoding="utf-8"?>
<ds:datastoreItem xmlns:ds="http://schemas.openxmlformats.org/officeDocument/2006/customXml" ds:itemID="{A54E5474-5F59-455E-8ADD-6E9B3A3DD275}">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Theme95</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24</cp:revision>
  <dcterms:created xsi:type="dcterms:W3CDTF">2024-12-17T23:29:12Z</dcterms:created>
  <dcterms:modified xsi:type="dcterms:W3CDTF">2025-02-15T02:28:25Z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