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33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92A8B4-4949-D8AA-E321-1C456847D42E}" v="25" dt="2025-02-19T02:09:50.6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p:scale>
          <a:sx n="100" d="100"/>
          <a:sy n="100" d="100"/>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Friesen" userId="S::john.friesen@operationworld.org::9d3a757e-09a8-42a2-b315-fa47145d8ae5" providerId="AD" clId="Web-{DE22441F-9E9B-7EA5-824D-FA57A607316A}"/>
    <pc:docChg chg="modSld">
      <pc:chgData name="John Friesen" userId="S::john.friesen@operationworld.org::9d3a757e-09a8-42a2-b315-fa47145d8ae5" providerId="AD" clId="Web-{DE22441F-9E9B-7EA5-824D-FA57A607316A}" dt="2025-02-15T02:34:22.311" v="17"/>
      <pc:docMkLst>
        <pc:docMk/>
      </pc:docMkLst>
      <pc:sldChg chg="modSp">
        <pc:chgData name="John Friesen" userId="S::john.friesen@operationworld.org::9d3a757e-09a8-42a2-b315-fa47145d8ae5" providerId="AD" clId="Web-{DE22441F-9E9B-7EA5-824D-FA57A607316A}" dt="2025-02-15T02:33:34.747" v="0" actId="1076"/>
        <pc:sldMkLst>
          <pc:docMk/>
          <pc:sldMk cId="0" sldId="257"/>
        </pc:sldMkLst>
        <pc:picChg chg="mod">
          <ac:chgData name="John Friesen" userId="S::john.friesen@operationworld.org::9d3a757e-09a8-42a2-b315-fa47145d8ae5" providerId="AD" clId="Web-{DE22441F-9E9B-7EA5-824D-FA57A607316A}" dt="2025-02-15T02:33:34.747" v="0" actId="1076"/>
          <ac:picMkLst>
            <pc:docMk/>
            <pc:sldMk cId="0" sldId="257"/>
            <ac:picMk id="2" creationId="{00000000-0000-0000-0000-000000000000}"/>
          </ac:picMkLst>
        </pc:picChg>
      </pc:sldChg>
      <pc:sldChg chg="modSp">
        <pc:chgData name="John Friesen" userId="S::john.friesen@operationworld.org::9d3a757e-09a8-42a2-b315-fa47145d8ae5" providerId="AD" clId="Web-{DE22441F-9E9B-7EA5-824D-FA57A607316A}" dt="2025-02-15T02:34:22.311" v="17"/>
        <pc:sldMkLst>
          <pc:docMk/>
          <pc:sldMk cId="0" sldId="258"/>
        </pc:sldMkLst>
        <pc:graphicFrameChg chg="mod modGraphic">
          <ac:chgData name="John Friesen" userId="S::john.friesen@operationworld.org::9d3a757e-09a8-42a2-b315-fa47145d8ae5" providerId="AD" clId="Web-{DE22441F-9E9B-7EA5-824D-FA57A607316A}" dt="2025-02-15T02:34:22.311" v="17"/>
          <ac:graphicFrameMkLst>
            <pc:docMk/>
            <pc:sldMk cId="0" sldId="258"/>
            <ac:graphicFrameMk id="5" creationId="{00000000-0000-0000-0000-000000000000}"/>
          </ac:graphicFrameMkLst>
        </pc:graphicFrameChg>
      </pc:sldChg>
    </pc:docChg>
  </pc:docChgLst>
  <pc:docChgLst>
    <pc:chgData name="Jason Mandryk" userId="S::jason.mandryk@operationworld.org::69f238d9-e84d-44e5-aa58-b9aaca2cc301" providerId="AD" clId="Web-{C3341CEB-143B-DBC5-6775-7308A3FC01EE}"/>
    <pc:docChg chg="modSld">
      <pc:chgData name="Jason Mandryk" userId="S::jason.mandryk@operationworld.org::69f238d9-e84d-44e5-aa58-b9aaca2cc301" providerId="AD" clId="Web-{C3341CEB-143B-DBC5-6775-7308A3FC01EE}" dt="2025-02-13T12:57:38.411" v="44" actId="1076"/>
      <pc:docMkLst>
        <pc:docMk/>
      </pc:docMkLst>
      <pc:sldChg chg="modSp">
        <pc:chgData name="Jason Mandryk" userId="S::jason.mandryk@operationworld.org::69f238d9-e84d-44e5-aa58-b9aaca2cc301" providerId="AD" clId="Web-{C3341CEB-143B-DBC5-6775-7308A3FC01EE}" dt="2025-02-13T12:55:47.479" v="4" actId="1076"/>
        <pc:sldMkLst>
          <pc:docMk/>
          <pc:sldMk cId="0" sldId="257"/>
        </pc:sldMkLst>
        <pc:spChg chg="mod">
          <ac:chgData name="Jason Mandryk" userId="S::jason.mandryk@operationworld.org::69f238d9-e84d-44e5-aa58-b9aaca2cc301" providerId="AD" clId="Web-{C3341CEB-143B-DBC5-6775-7308A3FC01EE}" dt="2025-02-13T12:55:28.634" v="0" actId="14100"/>
          <ac:spMkLst>
            <pc:docMk/>
            <pc:sldMk cId="0" sldId="257"/>
            <ac:spMk id="5" creationId="{00000000-0000-0000-0000-000000000000}"/>
          </ac:spMkLst>
        </pc:spChg>
        <pc:grpChg chg="mod">
          <ac:chgData name="Jason Mandryk" userId="S::jason.mandryk@operationworld.org::69f238d9-e84d-44e5-aa58-b9aaca2cc301" providerId="AD" clId="Web-{C3341CEB-143B-DBC5-6775-7308A3FC01EE}" dt="2025-02-13T12:55:37.276" v="1" actId="1076"/>
          <ac:grpSpMkLst>
            <pc:docMk/>
            <pc:sldMk cId="0" sldId="257"/>
            <ac:grpSpMk id="4" creationId="{00000000-0000-0000-0000-000000000000}"/>
          </ac:grpSpMkLst>
        </pc:grpChg>
        <pc:picChg chg="mod">
          <ac:chgData name="Jason Mandryk" userId="S::jason.mandryk@operationworld.org::69f238d9-e84d-44e5-aa58-b9aaca2cc301" providerId="AD" clId="Web-{C3341CEB-143B-DBC5-6775-7308A3FC01EE}" dt="2025-02-13T12:55:47.479" v="4" actId="1076"/>
          <ac:picMkLst>
            <pc:docMk/>
            <pc:sldMk cId="0" sldId="257"/>
            <ac:picMk id="2" creationId="{00000000-0000-0000-0000-000000000000}"/>
          </ac:picMkLst>
        </pc:picChg>
      </pc:sldChg>
      <pc:sldChg chg="modSp">
        <pc:chgData name="Jason Mandryk" userId="S::jason.mandryk@operationworld.org::69f238d9-e84d-44e5-aa58-b9aaca2cc301" providerId="AD" clId="Web-{C3341CEB-143B-DBC5-6775-7308A3FC01EE}" dt="2025-02-13T12:57:38.411" v="44" actId="1076"/>
        <pc:sldMkLst>
          <pc:docMk/>
          <pc:sldMk cId="0" sldId="259"/>
        </pc:sldMkLst>
        <pc:spChg chg="mod">
          <ac:chgData name="Jason Mandryk" userId="S::jason.mandryk@operationworld.org::69f238d9-e84d-44e5-aa58-b9aaca2cc301" providerId="AD" clId="Web-{C3341CEB-143B-DBC5-6775-7308A3FC01EE}" dt="2025-02-13T12:57:38.395" v="43" actId="1076"/>
          <ac:spMkLst>
            <pc:docMk/>
            <pc:sldMk cId="0" sldId="259"/>
            <ac:spMk id="2" creationId="{00000000-0000-0000-0000-000000000000}"/>
          </ac:spMkLst>
        </pc:spChg>
        <pc:spChg chg="mod">
          <ac:chgData name="Jason Mandryk" userId="S::jason.mandryk@operationworld.org::69f238d9-e84d-44e5-aa58-b9aaca2cc301" providerId="AD" clId="Web-{C3341CEB-143B-DBC5-6775-7308A3FC01EE}" dt="2025-02-13T12:57:38.411" v="44" actId="1076"/>
          <ac:spMkLst>
            <pc:docMk/>
            <pc:sldMk cId="0" sldId="259"/>
            <ac:spMk id="3" creationId="{00000000-0000-0000-0000-000000000000}"/>
          </ac:spMkLst>
        </pc:spChg>
      </pc:sldChg>
    </pc:docChg>
  </pc:docChgLst>
  <pc:docChgLst>
    <pc:chgData name="Cathy Friesen" userId="S::cathy.friesen@operationworld.org::4b911d97-c06d-45ce-a5f8-d43e0fc64acb" providerId="AD" clId="Web-{AFCEF633-F6BC-C1C3-42FB-6DACEFCD1096}"/>
    <pc:docChg chg="modSld">
      <pc:chgData name="Cathy Friesen" userId="S::cathy.friesen@operationworld.org::4b911d97-c06d-45ce-a5f8-d43e0fc64acb" providerId="AD" clId="Web-{AFCEF633-F6BC-C1C3-42FB-6DACEFCD1096}" dt="2025-01-07T00:35:58.195" v="1" actId="20577"/>
      <pc:docMkLst>
        <pc:docMk/>
      </pc:docMkLst>
      <pc:sldChg chg="modSp">
        <pc:chgData name="Cathy Friesen" userId="S::cathy.friesen@operationworld.org::4b911d97-c06d-45ce-a5f8-d43e0fc64acb" providerId="AD" clId="Web-{AFCEF633-F6BC-C1C3-42FB-6DACEFCD1096}" dt="2025-01-07T00:35:58.195" v="1" actId="20577"/>
        <pc:sldMkLst>
          <pc:docMk/>
          <pc:sldMk cId="0" sldId="257"/>
        </pc:sldMkLst>
        <pc:spChg chg="mod">
          <ac:chgData name="Cathy Friesen" userId="S::cathy.friesen@operationworld.org::4b911d97-c06d-45ce-a5f8-d43e0fc64acb" providerId="AD" clId="Web-{AFCEF633-F6BC-C1C3-42FB-6DACEFCD1096}" dt="2025-01-07T00:35:58.195" v="1" actId="20577"/>
          <ac:spMkLst>
            <pc:docMk/>
            <pc:sldMk cId="0" sldId="257"/>
            <ac:spMk id="5" creationId="{00000000-0000-0000-0000-000000000000}"/>
          </ac:spMkLst>
        </pc:spChg>
      </pc:sldChg>
    </pc:docChg>
  </pc:docChgLst>
  <pc:docChgLst>
    <pc:chgData name="Jason Mandryk" userId="S::jason.mandryk@operationworld.org::69f238d9-e84d-44e5-aa58-b9aaca2cc301" providerId="AD" clId="Web-{A092A8B4-4949-D8AA-E321-1C456847D42E}"/>
    <pc:docChg chg="modSld">
      <pc:chgData name="Jason Mandryk" userId="S::jason.mandryk@operationworld.org::69f238d9-e84d-44e5-aa58-b9aaca2cc301" providerId="AD" clId="Web-{A092A8B4-4949-D8AA-E321-1C456847D42E}" dt="2025-02-19T02:09:50.675" v="14" actId="1076"/>
      <pc:docMkLst>
        <pc:docMk/>
      </pc:docMkLst>
      <pc:sldChg chg="modSp">
        <pc:chgData name="Jason Mandryk" userId="S::jason.mandryk@operationworld.org::69f238d9-e84d-44e5-aa58-b9aaca2cc301" providerId="AD" clId="Web-{A092A8B4-4949-D8AA-E321-1C456847D42E}" dt="2025-02-19T02:09:50.675" v="14" actId="1076"/>
        <pc:sldMkLst>
          <pc:docMk/>
          <pc:sldMk cId="0" sldId="259"/>
        </pc:sldMkLst>
        <pc:spChg chg="mod">
          <ac:chgData name="Jason Mandryk" userId="S::jason.mandryk@operationworld.org::69f238d9-e84d-44e5-aa58-b9aaca2cc301" providerId="AD" clId="Web-{A092A8B4-4949-D8AA-E321-1C456847D42E}" dt="2025-02-19T02:09:50.675" v="14" actId="1076"/>
          <ac:spMkLst>
            <pc:docMk/>
            <pc:sldMk cId="0" sldId="259"/>
            <ac:spMk id="3" creationId="{00000000-0000-0000-0000-000000000000}"/>
          </ac:spMkLst>
        </pc:spChg>
      </pc:sldChg>
    </pc:docChg>
  </pc:docChgLst>
  <pc:docChgLst>
    <pc:chgData clId="Web-{C3341CEB-143B-DBC5-6775-7308A3FC01EE}"/>
    <pc:docChg chg="modSld">
      <pc:chgData name="" userId="" providerId="" clId="Web-{C3341CEB-143B-DBC5-6775-7308A3FC01EE}" dt="2025-02-13T12:55:26.056" v="2" actId="20577"/>
      <pc:docMkLst>
        <pc:docMk/>
      </pc:docMkLst>
      <pc:sldChg chg="modSp">
        <pc:chgData name="" userId="" providerId="" clId="Web-{C3341CEB-143B-DBC5-6775-7308A3FC01EE}" dt="2025-02-13T12:55:26.056" v="2" actId="20577"/>
        <pc:sldMkLst>
          <pc:docMk/>
          <pc:sldMk cId="0" sldId="257"/>
        </pc:sldMkLst>
        <pc:spChg chg="mod">
          <ac:chgData name="" userId="" providerId="" clId="Web-{C3341CEB-143B-DBC5-6775-7308A3FC01EE}" dt="2025-02-13T12:55:26.056" v="2" actId="20577"/>
          <ac:spMkLst>
            <pc:docMk/>
            <pc:sldMk cId="0" sldId="257"/>
            <ac:spMk id="5" creationId="{00000000-0000-0000-0000-000000000000}"/>
          </ac:spMkLst>
        </pc:spChg>
      </pc:sldChg>
    </pc:docChg>
  </pc:docChgLst>
  <pc:docChgLst>
    <pc:chgData name="John Friesen" userId="S::john.friesen@operationworld.org::9d3a757e-09a8-42a2-b315-fa47145d8ae5" providerId="AD" clId="Web-{8D7CAD01-FC01-5D25-E927-887A814D6BDC}"/>
    <pc:docChg chg="modSld">
      <pc:chgData name="John Friesen" userId="S::john.friesen@operationworld.org::9d3a757e-09a8-42a2-b315-fa47145d8ae5" providerId="AD" clId="Web-{8D7CAD01-FC01-5D25-E927-887A814D6BDC}" dt="2025-02-09T22:10:39.957" v="3"/>
      <pc:docMkLst>
        <pc:docMk/>
      </pc:docMkLst>
      <pc:sldChg chg="modSp">
        <pc:chgData name="John Friesen" userId="S::john.friesen@operationworld.org::9d3a757e-09a8-42a2-b315-fa47145d8ae5" providerId="AD" clId="Web-{8D7CAD01-FC01-5D25-E927-887A814D6BDC}" dt="2025-02-09T22:10:39.957" v="3"/>
        <pc:sldMkLst>
          <pc:docMk/>
          <pc:sldMk cId="0" sldId="258"/>
        </pc:sldMkLst>
        <pc:graphicFrameChg chg="modGraphic">
          <ac:chgData name="John Friesen" userId="S::john.friesen@operationworld.org::9d3a757e-09a8-42a2-b315-fa47145d8ae5" providerId="AD" clId="Web-{8D7CAD01-FC01-5D25-E927-887A814D6BDC}" dt="2025-02-09T22:10:39.957" v="3"/>
          <ac:graphicFrameMkLst>
            <pc:docMk/>
            <pc:sldMk cId="0" sldId="258"/>
            <ac:graphicFrameMk id="5" creationId="{00000000-0000-0000-0000-000000000000}"/>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425"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5324475"/>
          <a:chOff x="285750" y="285750"/>
          <a:chExt cx="6191250" cy="5324475"/>
        </a:xfrm>
      </p:grpSpPr>
      <p:pic>
        <p:nvPicPr>
          <p:cNvPr id="2" name="Country Flag" descr="The country flag"/>
          <p:cNvPicPr>
            <a:picLocks noChangeAspect="1"/>
          </p:cNvPicPr>
          <p:nvPr/>
        </p:nvPicPr>
        <p:blipFill>
          <a:blip r:embed="rId3"/>
          <a:stretch>
            <a:fillRect/>
          </a:stretch>
        </p:blipFill>
        <p:spPr>
          <a:xfrm>
            <a:off x="803345" y="1527012"/>
            <a:ext cx="5715000" cy="3810000"/>
          </a:xfrm>
          <a:prstGeom prst="rect">
            <a:avLst/>
          </a:prstGeom>
          <a:noFill/>
        </p:spPr>
      </p:pic>
      <p:grpSp>
        <p:nvGrpSpPr>
          <p:cNvPr id="4" name="Group 3"/>
          <p:cNvGrpSpPr/>
          <p:nvPr/>
        </p:nvGrpSpPr>
        <p:grpSpPr>
          <a:xfrm>
            <a:off x="6872067" y="2459504"/>
            <a:ext cx="5187553" cy="1938992"/>
            <a:chOff x="6191250" y="2459504"/>
            <a:chExt cx="5187553" cy="1938992"/>
          </a:xfrm>
        </p:grpSpPr>
        <p:sp>
          <p:nvSpPr>
            <p:cNvPr id="5" name="TextBox 4"/>
            <p:cNvSpPr txBox="1"/>
            <p:nvPr/>
          </p:nvSpPr>
          <p:spPr>
            <a:xfrm>
              <a:off x="6191250" y="2459504"/>
              <a:ext cx="5187553" cy="1938992"/>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4000" u="none" strike="noStrike" cap="none" spc="0" dirty="0">
                  <a:solidFill>
                    <a:srgbClr val="2633A8"/>
                  </a:solidFill>
                  <a:latin typeface="Trebuchet MS"/>
                </a:rPr>
                <a:t>PRAYING FOR
</a:t>
              </a:r>
              <a:r>
                <a:rPr lang="en-US" sz="8000" u="none" strike="noStrike" cap="none" spc="0" dirty="0">
                  <a:solidFill>
                    <a:srgbClr val="2633A8"/>
                  </a:solidFill>
                  <a:latin typeface="Trebuchet MS"/>
                </a:rPr>
                <a:t>URUGUAY</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5113020"/>
            <a:chOff x="285750" y="285750"/>
            <a:chExt cx="6010275" cy="511302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4035955503"/>
                </p:ext>
              </p:extLst>
            </p:nvPr>
          </p:nvGraphicFramePr>
          <p:xfrm>
            <a:off x="381000" y="857250"/>
            <a:ext cx="5819776" cy="454152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Montevideo</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b="0" i="0" u="none" strike="noStrike" cap="none" spc="0" noProof="0" dirty="0">
                            <a:solidFill>
                              <a:srgbClr val="FFFFFF"/>
                            </a:solidFill>
                            <a:latin typeface="Verdana"/>
                          </a:rPr>
                          <a:t>3,384,688</a:t>
                        </a:r>
                        <a:endParaRPr lang="en-US" dirty="0">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Spanish</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Languages: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6"/>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Life Expectancy: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75.4 yrs (84th/236)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8"/>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HDI Ranking: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58/193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9"/>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64.7 %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6.2 %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6"/>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150571"/>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59089" y="723073"/>
            <a:ext cx="10769739" cy="5964838"/>
          </a:xfrm>
          <a:prstGeom prst="rect">
            <a:avLst/>
          </a:prstGeom>
          <a:noFill/>
        </p:spPr>
        <p:txBody>
          <a:bodyPr vert="horz" wrap="square" lIns="91440" tIns="45720" rIns="91440" bIns="45720" rtlCol="0" anchor="t" anchorCtr="0">
            <a:spAutoFit/>
          </a:bodyPr>
          <a:lstStyle/>
          <a:p>
            <a:pPr fontAlgn="base">
              <a:lnSpc>
                <a:spcPct val="125000"/>
              </a:lnSpc>
            </a:pPr>
            <a:r>
              <a:rPr lang="en-US" sz="2800" u="none" strike="noStrike" cap="none" spc="0" dirty="0">
                <a:solidFill>
                  <a:srgbClr val="000000">
                    <a:alpha val="100000"/>
                  </a:srgbClr>
                </a:solidFill>
                <a:latin typeface="Trebuchet MS"/>
              </a:rPr>
              <a:t>Uruguay has the most secular society in South America. While much positive progress came in areas like political transparency, equality, and economic development, modern developments like the legalization of abortion, same-sex marriage, and cannabis use came as well. Uruguay's rates of depression, suicide, and abortion are some of the highest on the continent. Most Uruguayans follow a "do-it-yourself" spirituality influenced by New Age ideas. </a:t>
            </a:r>
            <a:r>
              <a:rPr lang="en-US" sz="2800" dirty="0">
                <a:solidFill>
                  <a:srgbClr val="000000">
                    <a:alpha val="100000"/>
                  </a:srgbClr>
                </a:solidFill>
                <a:latin typeface="Trebuchet MS"/>
              </a:rPr>
              <a:t>Catholics are now less than 50% (lowest in Spanish-speaking Latin America). Only</a:t>
            </a:r>
            <a:r>
              <a:rPr lang="en-US" sz="2800" u="none" strike="noStrike" cap="none" spc="0" dirty="0">
                <a:solidFill>
                  <a:srgbClr val="000000">
                    <a:alpha val="100000"/>
                  </a:srgbClr>
                </a:solidFill>
                <a:latin typeface="Trebuchet MS"/>
              </a:rPr>
              <a:t> 2% attend mass. Afro-Brazilian Spiritism attracts many. Pray for the Holy Spirit to expose religious deceptions and the demonic </a:t>
            </a:r>
            <a:r>
              <a:rPr lang="en-US" sz="2800" dirty="0">
                <a:solidFill>
                  <a:srgbClr val="000000">
                    <a:alpha val="100000"/>
                  </a:srgbClr>
                </a:solidFill>
                <a:latin typeface="Trebuchet MS"/>
              </a:rPr>
              <a:t>influences</a:t>
            </a:r>
            <a:r>
              <a:rPr lang="en-US" sz="2800" u="none" strike="noStrike" cap="none" spc="0" dirty="0">
                <a:solidFill>
                  <a:srgbClr val="000000">
                    <a:alpha val="100000"/>
                  </a:srgbClr>
                </a:solidFill>
                <a:latin typeface="Trebuchet MS"/>
              </a:rPr>
              <a:t> behind them.</a:t>
            </a:r>
          </a:p>
        </p:txBody>
      </p:sp>
    </p:spTree>
  </p:cSld>
  <p:clrMapOvr>
    <a:masterClrMapping/>
  </p:clrMapOvr>
</p:sld>
</file>

<file path=ppt/theme/theme1.xml><?xml version="1.0" encoding="utf-8"?>
<a:theme xmlns:a="http://schemas.openxmlformats.org/drawingml/2006/main" name="Theme48">
  <a:themeElements>
    <a:clrScheme name="Theme4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48">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48">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 xsi:nil="true"/>
    <PrayerPointComplete xmlns="6fe6c2fc-9a1c-4610-984d-8f6c1caa6b79">JM</PrayerPointComplete>
  </documentManagement>
</p:properties>
</file>

<file path=customXml/itemProps1.xml><?xml version="1.0" encoding="utf-8"?>
<ds:datastoreItem xmlns:ds="http://schemas.openxmlformats.org/officeDocument/2006/customXml" ds:itemID="{529A17B3-DF2C-41BA-A2C6-B1EE96E05AA5}">
  <ds:schemaRefs>
    <ds:schemaRef ds:uri="http://schemas.microsoft.com/sharepoint/v3/contenttype/forms"/>
  </ds:schemaRefs>
</ds:datastoreItem>
</file>

<file path=customXml/itemProps2.xml><?xml version="1.0" encoding="utf-8"?>
<ds:datastoreItem xmlns:ds="http://schemas.openxmlformats.org/officeDocument/2006/customXml" ds:itemID="{924386D1-8162-4D0E-B0F8-28E957EA90AF}"/>
</file>

<file path=customXml/itemProps3.xml><?xml version="1.0" encoding="utf-8"?>
<ds:datastoreItem xmlns:ds="http://schemas.openxmlformats.org/officeDocument/2006/customXml" ds:itemID="{03754CF2-FD8D-4AEB-A531-B7AE8ED182DF}">
  <ds:schemaRefs>
    <ds:schemaRef ds:uri="http://schemas.microsoft.com/office/2006/metadata/properties"/>
    <ds:schemaRef ds:uri="http://schemas.microsoft.com/office/infopath/2007/PartnerControls"/>
    <ds:schemaRef ds:uri="74f51257-71be-4f2b-bc11-d6336f9e2f35"/>
    <ds:schemaRef ds:uri="6fe6c2fc-9a1c-4610-984d-8f6c1caa6b79"/>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4</Slides>
  <Notes>0</Notes>
  <HiddenSlides>0</HiddenSlide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Theme48</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Unknown Creator</cp:lastModifiedBy>
  <cp:revision>39</cp:revision>
  <dcterms:created xsi:type="dcterms:W3CDTF">2024-12-17T23:29:12Z</dcterms:created>
  <dcterms:modified xsi:type="dcterms:W3CDTF">2025-02-19T02:09:54Z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