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B5F1A-870E-4C80-FCB8-8E2D966543E4}" v="25" dt="2025-02-19T22:35:49.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137EAFED-CC8F-A9F1-D327-2841882DE4C1}"/>
    <pc:docChg chg="modSld">
      <pc:chgData name="Cathy Friesen" userId="S::cathy.friesen@operationworld.org::4b911d97-c06d-45ce-a5f8-d43e0fc64acb" providerId="AD" clId="Web-{137EAFED-CC8F-A9F1-D327-2841882DE4C1}" dt="2025-01-07T00:35:17.554" v="1" actId="20577"/>
      <pc:docMkLst>
        <pc:docMk/>
      </pc:docMkLst>
      <pc:sldChg chg="modSp">
        <pc:chgData name="Cathy Friesen" userId="S::cathy.friesen@operationworld.org::4b911d97-c06d-45ce-a5f8-d43e0fc64acb" providerId="AD" clId="Web-{137EAFED-CC8F-A9F1-D327-2841882DE4C1}" dt="2025-01-07T00:35:17.554" v="1" actId="20577"/>
        <pc:sldMkLst>
          <pc:docMk/>
          <pc:sldMk cId="0" sldId="257"/>
        </pc:sldMkLst>
        <pc:spChg chg="mod">
          <ac:chgData name="Cathy Friesen" userId="S::cathy.friesen@operationworld.org::4b911d97-c06d-45ce-a5f8-d43e0fc64acb" providerId="AD" clId="Web-{137EAFED-CC8F-A9F1-D327-2841882DE4C1}" dt="2025-01-07T00:35:17.55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26B7C77F-17C4-6A25-8CE7-89388F827C22}"/>
    <pc:docChg chg="modSld">
      <pc:chgData name="John Friesen" userId="S::john.friesen@operationworld.org::9d3a757e-09a8-42a2-b315-fa47145d8ae5" providerId="AD" clId="Web-{26B7C77F-17C4-6A25-8CE7-89388F827C22}" dt="2025-02-14T18:02:36.690" v="1" actId="1076"/>
      <pc:docMkLst>
        <pc:docMk/>
      </pc:docMkLst>
      <pc:sldChg chg="modSp">
        <pc:chgData name="John Friesen" userId="S::john.friesen@operationworld.org::9d3a757e-09a8-42a2-b315-fa47145d8ae5" providerId="AD" clId="Web-{26B7C77F-17C4-6A25-8CE7-89388F827C22}" dt="2025-02-14T18:02:36.690" v="1" actId="1076"/>
        <pc:sldMkLst>
          <pc:docMk/>
          <pc:sldMk cId="0" sldId="257"/>
        </pc:sldMkLst>
        <pc:grpChg chg="mod">
          <ac:chgData name="John Friesen" userId="S::john.friesen@operationworld.org::9d3a757e-09a8-42a2-b315-fa47145d8ae5" providerId="AD" clId="Web-{26B7C77F-17C4-6A25-8CE7-89388F827C22}" dt="2025-02-14T18:02:36.690" v="1" actId="1076"/>
          <ac:grpSpMkLst>
            <pc:docMk/>
            <pc:sldMk cId="0" sldId="257"/>
            <ac:grpSpMk id="4" creationId="{00000000-0000-0000-0000-000000000000}"/>
          </ac:grpSpMkLst>
        </pc:grpChg>
        <pc:picChg chg="mod">
          <ac:chgData name="John Friesen" userId="S::john.friesen@operationworld.org::9d3a757e-09a8-42a2-b315-fa47145d8ae5" providerId="AD" clId="Web-{26B7C77F-17C4-6A25-8CE7-89388F827C22}" dt="2025-02-14T18:02:36.690" v="0" actId="1076"/>
          <ac:picMkLst>
            <pc:docMk/>
            <pc:sldMk cId="0" sldId="257"/>
            <ac:picMk id="2" creationId="{00000000-0000-0000-0000-000000000000}"/>
          </ac:picMkLst>
        </pc:picChg>
      </pc:sldChg>
    </pc:docChg>
  </pc:docChgLst>
  <pc:docChgLst>
    <pc:chgData name="Jason Mandryk" userId="S::jason.mandryk@operationworld.org::69f238d9-e84d-44e5-aa58-b9aaca2cc301" providerId="AD" clId="Web-{03047836-22E7-DDD5-E68F-5BFA7C8836A1}"/>
    <pc:docChg chg="modSld">
      <pc:chgData name="Jason Mandryk" userId="S::jason.mandryk@operationworld.org::69f238d9-e84d-44e5-aa58-b9aaca2cc301" providerId="AD" clId="Web-{03047836-22E7-DDD5-E68F-5BFA7C8836A1}" dt="2025-02-13T13:10:25.272" v="112" actId="20577"/>
      <pc:docMkLst>
        <pc:docMk/>
      </pc:docMkLst>
      <pc:sldChg chg="modSp">
        <pc:chgData name="Jason Mandryk" userId="S::jason.mandryk@operationworld.org::69f238d9-e84d-44e5-aa58-b9aaca2cc301" providerId="AD" clId="Web-{03047836-22E7-DDD5-E68F-5BFA7C8836A1}" dt="2025-02-13T12:58:29.187" v="5" actId="1076"/>
        <pc:sldMkLst>
          <pc:docMk/>
          <pc:sldMk cId="0" sldId="257"/>
        </pc:sldMkLst>
        <pc:spChg chg="mod">
          <ac:chgData name="Jason Mandryk" userId="S::jason.mandryk@operationworld.org::69f238d9-e84d-44e5-aa58-b9aaca2cc301" providerId="AD" clId="Web-{03047836-22E7-DDD5-E68F-5BFA7C8836A1}" dt="2025-02-13T12:58:17.717" v="2" actId="1076"/>
          <ac:spMkLst>
            <pc:docMk/>
            <pc:sldMk cId="0" sldId="257"/>
            <ac:spMk id="5" creationId="{00000000-0000-0000-0000-000000000000}"/>
          </ac:spMkLst>
        </pc:spChg>
        <pc:picChg chg="mod">
          <ac:chgData name="Jason Mandryk" userId="S::jason.mandryk@operationworld.org::69f238d9-e84d-44e5-aa58-b9aaca2cc301" providerId="AD" clId="Web-{03047836-22E7-DDD5-E68F-5BFA7C8836A1}" dt="2025-02-13T12:58:29.187" v="5" actId="1076"/>
          <ac:picMkLst>
            <pc:docMk/>
            <pc:sldMk cId="0" sldId="257"/>
            <ac:picMk id="2" creationId="{00000000-0000-0000-0000-000000000000}"/>
          </ac:picMkLst>
        </pc:picChg>
      </pc:sldChg>
      <pc:sldChg chg="modSp">
        <pc:chgData name="Jason Mandryk" userId="S::jason.mandryk@operationworld.org::69f238d9-e84d-44e5-aa58-b9aaca2cc301" providerId="AD" clId="Web-{03047836-22E7-DDD5-E68F-5BFA7C8836A1}" dt="2025-02-13T13:00:48.564" v="14" actId="20577"/>
        <pc:sldMkLst>
          <pc:docMk/>
          <pc:sldMk cId="0" sldId="259"/>
        </pc:sldMkLst>
        <pc:spChg chg="mod">
          <ac:chgData name="Jason Mandryk" userId="S::jason.mandryk@operationworld.org::69f238d9-e84d-44e5-aa58-b9aaca2cc301" providerId="AD" clId="Web-{03047836-22E7-DDD5-E68F-5BFA7C8836A1}" dt="2025-02-13T13:00:48.564" v="14" actId="20577"/>
          <ac:spMkLst>
            <pc:docMk/>
            <pc:sldMk cId="0" sldId="259"/>
            <ac:spMk id="3" creationId="{00000000-0000-0000-0000-000000000000}"/>
          </ac:spMkLst>
        </pc:spChg>
      </pc:sldChg>
      <pc:sldChg chg="modSp">
        <pc:chgData name="Jason Mandryk" userId="S::jason.mandryk@operationworld.org::69f238d9-e84d-44e5-aa58-b9aaca2cc301" providerId="AD" clId="Web-{03047836-22E7-DDD5-E68F-5BFA7C8836A1}" dt="2025-02-13T13:02:54.775" v="27" actId="1076"/>
        <pc:sldMkLst>
          <pc:docMk/>
          <pc:sldMk cId="0" sldId="260"/>
        </pc:sldMkLst>
        <pc:spChg chg="mod">
          <ac:chgData name="Jason Mandryk" userId="S::jason.mandryk@operationworld.org::69f238d9-e84d-44e5-aa58-b9aaca2cc301" providerId="AD" clId="Web-{03047836-22E7-DDD5-E68F-5BFA7C8836A1}" dt="2025-02-13T13:02:54.743" v="26" actId="1076"/>
          <ac:spMkLst>
            <pc:docMk/>
            <pc:sldMk cId="0" sldId="260"/>
            <ac:spMk id="2" creationId="{00000000-0000-0000-0000-000000000000}"/>
          </ac:spMkLst>
        </pc:spChg>
        <pc:spChg chg="mod">
          <ac:chgData name="Jason Mandryk" userId="S::jason.mandryk@operationworld.org::69f238d9-e84d-44e5-aa58-b9aaca2cc301" providerId="AD" clId="Web-{03047836-22E7-DDD5-E68F-5BFA7C8836A1}" dt="2025-02-13T13:02:54.775" v="27" actId="1076"/>
          <ac:spMkLst>
            <pc:docMk/>
            <pc:sldMk cId="0" sldId="260"/>
            <ac:spMk id="3" creationId="{00000000-0000-0000-0000-000000000000}"/>
          </ac:spMkLst>
        </pc:spChg>
      </pc:sldChg>
      <pc:sldChg chg="modSp">
        <pc:chgData name="Jason Mandryk" userId="S::jason.mandryk@operationworld.org::69f238d9-e84d-44e5-aa58-b9aaca2cc301" providerId="AD" clId="Web-{03047836-22E7-DDD5-E68F-5BFA7C8836A1}" dt="2025-02-13T13:04:45.750" v="51" actId="20577"/>
        <pc:sldMkLst>
          <pc:docMk/>
          <pc:sldMk cId="0" sldId="261"/>
        </pc:sldMkLst>
        <pc:spChg chg="mod">
          <ac:chgData name="Jason Mandryk" userId="S::jason.mandryk@operationworld.org::69f238d9-e84d-44e5-aa58-b9aaca2cc301" providerId="AD" clId="Web-{03047836-22E7-DDD5-E68F-5BFA7C8836A1}" dt="2025-02-13T13:04:45.750" v="51" actId="20577"/>
          <ac:spMkLst>
            <pc:docMk/>
            <pc:sldMk cId="0" sldId="261"/>
            <ac:spMk id="3" creationId="{00000000-0000-0000-0000-000000000000}"/>
          </ac:spMkLst>
        </pc:spChg>
      </pc:sldChg>
      <pc:sldChg chg="modSp">
        <pc:chgData name="Jason Mandryk" userId="S::jason.mandryk@operationworld.org::69f238d9-e84d-44e5-aa58-b9aaca2cc301" providerId="AD" clId="Web-{03047836-22E7-DDD5-E68F-5BFA7C8836A1}" dt="2025-02-13T13:09:49.738" v="108" actId="1076"/>
        <pc:sldMkLst>
          <pc:docMk/>
          <pc:sldMk cId="0" sldId="262"/>
        </pc:sldMkLst>
        <pc:spChg chg="mod">
          <ac:chgData name="Jason Mandryk" userId="S::jason.mandryk@operationworld.org::69f238d9-e84d-44e5-aa58-b9aaca2cc301" providerId="AD" clId="Web-{03047836-22E7-DDD5-E68F-5BFA7C8836A1}" dt="2025-02-13T13:09:49.738" v="108" actId="1076"/>
          <ac:spMkLst>
            <pc:docMk/>
            <pc:sldMk cId="0" sldId="262"/>
            <ac:spMk id="2" creationId="{00000000-0000-0000-0000-000000000000}"/>
          </ac:spMkLst>
        </pc:spChg>
        <pc:spChg chg="mod">
          <ac:chgData name="Jason Mandryk" userId="S::jason.mandryk@operationworld.org::69f238d9-e84d-44e5-aa58-b9aaca2cc301" providerId="AD" clId="Web-{03047836-22E7-DDD5-E68F-5BFA7C8836A1}" dt="2025-02-13T13:09:46.582" v="107" actId="1076"/>
          <ac:spMkLst>
            <pc:docMk/>
            <pc:sldMk cId="0" sldId="262"/>
            <ac:spMk id="3" creationId="{00000000-0000-0000-0000-000000000000}"/>
          </ac:spMkLst>
        </pc:spChg>
      </pc:sldChg>
      <pc:sldChg chg="modSp">
        <pc:chgData name="Jason Mandryk" userId="S::jason.mandryk@operationworld.org::69f238d9-e84d-44e5-aa58-b9aaca2cc301" providerId="AD" clId="Web-{03047836-22E7-DDD5-E68F-5BFA7C8836A1}" dt="2025-02-13T13:10:25.272" v="112" actId="20577"/>
        <pc:sldMkLst>
          <pc:docMk/>
          <pc:sldMk cId="0" sldId="263"/>
        </pc:sldMkLst>
        <pc:spChg chg="mod">
          <ac:chgData name="Jason Mandryk" userId="S::jason.mandryk@operationworld.org::69f238d9-e84d-44e5-aa58-b9aaca2cc301" providerId="AD" clId="Web-{03047836-22E7-DDD5-E68F-5BFA7C8836A1}" dt="2025-02-13T13:10:25.272" v="112" actId="20577"/>
          <ac:spMkLst>
            <pc:docMk/>
            <pc:sldMk cId="0" sldId="263"/>
            <ac:spMk id="3" creationId="{00000000-0000-0000-0000-000000000000}"/>
          </ac:spMkLst>
        </pc:spChg>
      </pc:sldChg>
    </pc:docChg>
  </pc:docChgLst>
  <pc:docChgLst>
    <pc:chgData name="Jason Mandryk" userId="S::jason.mandryk@operationworld.org::69f238d9-e84d-44e5-aa58-b9aaca2cc301" providerId="AD" clId="Web-{7CBEE409-BC8D-B5A7-E876-1B0833CC6492}"/>
    <pc:docChg chg="modSld">
      <pc:chgData name="Jason Mandryk" userId="S::jason.mandryk@operationworld.org::69f238d9-e84d-44e5-aa58-b9aaca2cc301" providerId="AD" clId="Web-{7CBEE409-BC8D-B5A7-E876-1B0833CC6492}" dt="2025-02-17T06:19:05.040" v="1" actId="20577"/>
      <pc:docMkLst>
        <pc:docMk/>
      </pc:docMkLst>
      <pc:sldChg chg="modSp">
        <pc:chgData name="Jason Mandryk" userId="S::jason.mandryk@operationworld.org::69f238d9-e84d-44e5-aa58-b9aaca2cc301" providerId="AD" clId="Web-{7CBEE409-BC8D-B5A7-E876-1B0833CC6492}" dt="2025-02-17T06:19:05.040" v="1" actId="20577"/>
        <pc:sldMkLst>
          <pc:docMk/>
          <pc:sldMk cId="0" sldId="262"/>
        </pc:sldMkLst>
        <pc:spChg chg="mod">
          <ac:chgData name="Jason Mandryk" userId="S::jason.mandryk@operationworld.org::69f238d9-e84d-44e5-aa58-b9aaca2cc301" providerId="AD" clId="Web-{7CBEE409-BC8D-B5A7-E876-1B0833CC6492}" dt="2025-02-17T06:19:05.040" v="1" actId="20577"/>
          <ac:spMkLst>
            <pc:docMk/>
            <pc:sldMk cId="0" sldId="262"/>
            <ac:spMk id="3" creationId="{00000000-0000-0000-0000-000000000000}"/>
          </ac:spMkLst>
        </pc:spChg>
      </pc:sldChg>
    </pc:docChg>
  </pc:docChgLst>
  <pc:docChgLst>
    <pc:chgData name="John Friesen" userId="S::john.friesen@operationworld.org::9d3a757e-09a8-42a2-b315-fa47145d8ae5" providerId="AD" clId="Web-{0092D9BC-081A-B168-0140-9B8504F00CBA}"/>
    <pc:docChg chg="modSld">
      <pc:chgData name="John Friesen" userId="S::john.friesen@operationworld.org::9d3a757e-09a8-42a2-b315-fa47145d8ae5" providerId="AD" clId="Web-{0092D9BC-081A-B168-0140-9B8504F00CBA}" dt="2025-02-09T22:09:57.401" v="8"/>
      <pc:docMkLst>
        <pc:docMk/>
      </pc:docMkLst>
      <pc:sldChg chg="modSp">
        <pc:chgData name="John Friesen" userId="S::john.friesen@operationworld.org::9d3a757e-09a8-42a2-b315-fa47145d8ae5" providerId="AD" clId="Web-{0092D9BC-081A-B168-0140-9B8504F00CBA}" dt="2025-02-09T22:09:57.401" v="8"/>
        <pc:sldMkLst>
          <pc:docMk/>
          <pc:sldMk cId="0" sldId="258"/>
        </pc:sldMkLst>
        <pc:graphicFrameChg chg="mod modGraphic">
          <ac:chgData name="John Friesen" userId="S::john.friesen@operationworld.org::9d3a757e-09a8-42a2-b315-fa47145d8ae5" providerId="AD" clId="Web-{0092D9BC-081A-B168-0140-9B8504F00CBA}" dt="2025-02-09T22:09:57.401" v="8"/>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E425DC6F-2CBC-AAE5-DD94-874C648FAB3E}"/>
    <pc:docChg chg="modSld">
      <pc:chgData name="Jason Mandryk" userId="S::jason.mandryk@operationworld.org::69f238d9-e84d-44e5-aa58-b9aaca2cc301" providerId="AD" clId="Web-{E425DC6F-2CBC-AAE5-DD94-874C648FAB3E}" dt="2025-02-14T05:21:20.563" v="22" actId="1076"/>
      <pc:docMkLst>
        <pc:docMk/>
      </pc:docMkLst>
      <pc:sldChg chg="modSp">
        <pc:chgData name="Jason Mandryk" userId="S::jason.mandryk@operationworld.org::69f238d9-e84d-44e5-aa58-b9aaca2cc301" providerId="AD" clId="Web-{E425DC6F-2CBC-AAE5-DD94-874C648FAB3E}" dt="2025-02-14T05:21:20.563" v="22" actId="1076"/>
        <pc:sldMkLst>
          <pc:docMk/>
          <pc:sldMk cId="0" sldId="259"/>
        </pc:sldMkLst>
        <pc:spChg chg="mod">
          <ac:chgData name="Jason Mandryk" userId="S::jason.mandryk@operationworld.org::69f238d9-e84d-44e5-aa58-b9aaca2cc301" providerId="AD" clId="Web-{E425DC6F-2CBC-AAE5-DD94-874C648FAB3E}" dt="2025-02-14T05:21:20.531" v="21" actId="1076"/>
          <ac:spMkLst>
            <pc:docMk/>
            <pc:sldMk cId="0" sldId="259"/>
            <ac:spMk id="2" creationId="{00000000-0000-0000-0000-000000000000}"/>
          </ac:spMkLst>
        </pc:spChg>
        <pc:spChg chg="mod">
          <ac:chgData name="Jason Mandryk" userId="S::jason.mandryk@operationworld.org::69f238d9-e84d-44e5-aa58-b9aaca2cc301" providerId="AD" clId="Web-{E425DC6F-2CBC-AAE5-DD94-874C648FAB3E}" dt="2025-02-14T05:21:20.563" v="22" actId="1076"/>
          <ac:spMkLst>
            <pc:docMk/>
            <pc:sldMk cId="0" sldId="259"/>
            <ac:spMk id="3" creationId="{00000000-0000-0000-0000-000000000000}"/>
          </ac:spMkLst>
        </pc:spChg>
      </pc:sldChg>
      <pc:sldChg chg="modSp">
        <pc:chgData name="Jason Mandryk" userId="S::jason.mandryk@operationworld.org::69f238d9-e84d-44e5-aa58-b9aaca2cc301" providerId="AD" clId="Web-{E425DC6F-2CBC-AAE5-DD94-874C648FAB3E}" dt="2025-02-14T05:20:21.887" v="1" actId="20577"/>
        <pc:sldMkLst>
          <pc:docMk/>
          <pc:sldMk cId="0" sldId="260"/>
        </pc:sldMkLst>
        <pc:spChg chg="mod">
          <ac:chgData name="Jason Mandryk" userId="S::jason.mandryk@operationworld.org::69f238d9-e84d-44e5-aa58-b9aaca2cc301" providerId="AD" clId="Web-{E425DC6F-2CBC-AAE5-DD94-874C648FAB3E}" dt="2025-02-14T05:20:21.887" v="1"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58CB5F1A-870E-4C80-FCB8-8E2D966543E4}"/>
    <pc:docChg chg="modSld">
      <pc:chgData name="John Friesen" userId="S::john.friesen@operationworld.org::9d3a757e-09a8-42a2-b315-fa47145d8ae5" providerId="AD" clId="Web-{58CB5F1A-870E-4C80-FCB8-8E2D966543E4}" dt="2025-02-19T22:35:47.262" v="20"/>
      <pc:docMkLst>
        <pc:docMk/>
      </pc:docMkLst>
      <pc:sldChg chg="modSp">
        <pc:chgData name="John Friesen" userId="S::john.friesen@operationworld.org::9d3a757e-09a8-42a2-b315-fa47145d8ae5" providerId="AD" clId="Web-{58CB5F1A-870E-4C80-FCB8-8E2D966543E4}" dt="2025-02-19T22:35:47.262" v="20"/>
        <pc:sldMkLst>
          <pc:docMk/>
          <pc:sldMk cId="0" sldId="258"/>
        </pc:sldMkLst>
        <pc:graphicFrameChg chg="mod modGraphic">
          <ac:chgData name="John Friesen" userId="S::john.friesen@operationworld.org::9d3a757e-09a8-42a2-b315-fa47145d8ae5" providerId="AD" clId="Web-{58CB5F1A-870E-4C80-FCB8-8E2D966543E4}" dt="2025-02-19T22:35:47.262" v="20"/>
          <ac:graphicFrameMkLst>
            <pc:docMk/>
            <pc:sldMk cId="0" sldId="258"/>
            <ac:graphicFrameMk id="5" creationId="{00000000-0000-0000-0000-000000000000}"/>
          </ac:graphicFrameMkLst>
        </pc:graphicFrameChg>
      </pc:sldChg>
    </pc:docChg>
  </pc:docChgLst>
  <pc:docChgLst>
    <pc:chgData clId="Web-{03047836-22E7-DDD5-E68F-5BFA7C8836A1}"/>
    <pc:docChg chg="modSld">
      <pc:chgData name="" userId="" providerId="" clId="Web-{03047836-22E7-DDD5-E68F-5BFA7C8836A1}" dt="2025-02-13T12:58:06.685" v="1" actId="20577"/>
      <pc:docMkLst>
        <pc:docMk/>
      </pc:docMkLst>
      <pc:sldChg chg="modSp">
        <pc:chgData name="" userId="" providerId="" clId="Web-{03047836-22E7-DDD5-E68F-5BFA7C8836A1}" dt="2025-02-13T12:58:06.685" v="1" actId="20577"/>
        <pc:sldMkLst>
          <pc:docMk/>
          <pc:sldMk cId="0" sldId="257"/>
        </pc:sldMkLst>
        <pc:spChg chg="mod">
          <ac:chgData name="" userId="" providerId="" clId="Web-{03047836-22E7-DDD5-E68F-5BFA7C8836A1}" dt="2025-02-13T12:58:06.685"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FAFB0AFD-F2F8-48EF-A7EF-52E4AF406C1E}"/>
    <pc:docChg chg="modSld">
      <pc:chgData name="John Friesen" userId="S::john.friesen@operationworld.org::9d3a757e-09a8-42a2-b315-fa47145d8ae5" providerId="AD" clId="Web-{FAFB0AFD-F2F8-48EF-A7EF-52E4AF406C1E}" dt="2025-02-14T04:07:48.702" v="15" actId="14100"/>
      <pc:docMkLst>
        <pc:docMk/>
      </pc:docMkLst>
      <pc:sldChg chg="modSp">
        <pc:chgData name="John Friesen" userId="S::john.friesen@operationworld.org::9d3a757e-09a8-42a2-b315-fa47145d8ae5" providerId="AD" clId="Web-{FAFB0AFD-F2F8-48EF-A7EF-52E4AF406C1E}" dt="2025-02-14T04:06:34.419" v="7" actId="14100"/>
        <pc:sldMkLst>
          <pc:docMk/>
          <pc:sldMk cId="0" sldId="259"/>
        </pc:sldMkLst>
        <pc:spChg chg="mod">
          <ac:chgData name="John Friesen" userId="S::john.friesen@operationworld.org::9d3a757e-09a8-42a2-b315-fa47145d8ae5" providerId="AD" clId="Web-{FAFB0AFD-F2F8-48EF-A7EF-52E4AF406C1E}" dt="2025-02-14T04:06:34.419" v="7" actId="14100"/>
          <ac:spMkLst>
            <pc:docMk/>
            <pc:sldMk cId="0" sldId="259"/>
            <ac:spMk id="3" creationId="{00000000-0000-0000-0000-000000000000}"/>
          </ac:spMkLst>
        </pc:spChg>
      </pc:sldChg>
      <pc:sldChg chg="modSp">
        <pc:chgData name="John Friesen" userId="S::john.friesen@operationworld.org::9d3a757e-09a8-42a2-b315-fa47145d8ae5" providerId="AD" clId="Web-{FAFB0AFD-F2F8-48EF-A7EF-52E4AF406C1E}" dt="2025-02-14T04:07:48.702" v="15" actId="14100"/>
        <pc:sldMkLst>
          <pc:docMk/>
          <pc:sldMk cId="0" sldId="260"/>
        </pc:sldMkLst>
        <pc:spChg chg="mod">
          <ac:chgData name="John Friesen" userId="S::john.friesen@operationworld.org::9d3a757e-09a8-42a2-b315-fa47145d8ae5" providerId="AD" clId="Web-{FAFB0AFD-F2F8-48EF-A7EF-52E4AF406C1E}" dt="2025-02-14T04:07:48.702" v="15" actId="14100"/>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933950"/>
          <a:chOff x="285750" y="285750"/>
          <a:chExt cx="6191250" cy="4933950"/>
        </a:xfrm>
      </p:grpSpPr>
      <p:pic>
        <p:nvPicPr>
          <p:cNvPr id="2" name="Country Flag" descr="The country flag"/>
          <p:cNvPicPr>
            <a:picLocks noChangeAspect="1"/>
          </p:cNvPicPr>
          <p:nvPr/>
        </p:nvPicPr>
        <p:blipFill>
          <a:blip r:embed="rId3"/>
          <a:stretch>
            <a:fillRect/>
          </a:stretch>
        </p:blipFill>
        <p:spPr>
          <a:xfrm>
            <a:off x="774819" y="1924050"/>
            <a:ext cx="5715000" cy="3009900"/>
          </a:xfrm>
          <a:prstGeom prst="rect">
            <a:avLst/>
          </a:prstGeom>
          <a:noFill/>
        </p:spPr>
      </p:pic>
      <p:grpSp>
        <p:nvGrpSpPr>
          <p:cNvPr id="4" name="Group 3"/>
          <p:cNvGrpSpPr/>
          <p:nvPr/>
        </p:nvGrpSpPr>
        <p:grpSpPr>
          <a:xfrm>
            <a:off x="6651548" y="2244060"/>
            <a:ext cx="5715000" cy="2369880"/>
            <a:chOff x="6325509" y="2244060"/>
            <a:chExt cx="5715000" cy="2369880"/>
          </a:xfrm>
        </p:grpSpPr>
        <p:sp>
          <p:nvSpPr>
            <p:cNvPr id="5" name="TextBox 4"/>
            <p:cNvSpPr txBox="1"/>
            <p:nvPr/>
          </p:nvSpPr>
          <p:spPr>
            <a:xfrm>
              <a:off x="6325509" y="2244060"/>
              <a:ext cx="5715000" cy="2369880"/>
            </a:xfrm>
            <a:prstGeom prst="rect">
              <a:avLst/>
            </a:prstGeom>
            <a:noFill/>
          </p:spPr>
          <p:txBody>
            <a:bodyPr vert="horz"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E3A6E"/>
                  </a:solidFill>
                  <a:latin typeface="Trebuchet MS"/>
                </a:rPr>
                <a:t>PRAYING FOR
</a:t>
              </a:r>
              <a:r>
                <a:rPr lang="en-US" sz="6000" u="none" strike="noStrike" cap="none" spc="0" dirty="0">
                  <a:solidFill>
                    <a:srgbClr val="3E3A6E"/>
                  </a:solidFill>
                  <a:latin typeface="Trebuchet MS"/>
                </a:rPr>
                <a:t>UNITED STATES OF AMERICA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598349254"/>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Washington DC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347,275,808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21/193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4091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0292" y="734788"/>
            <a:ext cx="10982448" cy="5964838"/>
          </a:xfrm>
          <a:prstGeom prst="rect">
            <a:avLst/>
          </a:prstGeom>
          <a:noFill/>
        </p:spPr>
        <p:txBody>
          <a:bodyPr vert="horz" wrap="square" lIns="91440" tIns="45720" rIns="91440" bIns="45720" rtlCol="0" anchor="t" anchorCtr="0">
            <a:spAutoFit/>
          </a:bodyPr>
          <a:lstStyle/>
          <a:p>
            <a:pPr>
              <a:lnSpc>
                <a:spcPct val="125000"/>
              </a:lnSpc>
            </a:pPr>
            <a:r>
              <a:rPr lang="en-US" sz="2800" dirty="0">
                <a:latin typeface="Trebuchet MS"/>
                <a:ea typeface="+mn-lt"/>
                <a:cs typeface="+mn-lt"/>
              </a:rPr>
              <a:t>Christianity has been a huge influence in the USA since before its founding as a nation. Evangelicals (28.9% of population) exist in all major ethnic groups and levels of society. The Pilgrim Fathers of America wanted a land with freedom to </a:t>
            </a:r>
            <a:r>
              <a:rPr lang="en-US" sz="2800" dirty="0" err="1">
                <a:latin typeface="Trebuchet MS"/>
                <a:ea typeface="+mn-lt"/>
                <a:cs typeface="+mn-lt"/>
              </a:rPr>
              <a:t>practise</a:t>
            </a:r>
            <a:r>
              <a:rPr lang="en-US" sz="2800" dirty="0">
                <a:latin typeface="Trebuchet MS"/>
                <a:ea typeface="+mn-lt"/>
                <a:cs typeface="+mn-lt"/>
              </a:rPr>
              <a:t> their Christian faith. This foundation supported the growth of one of the largest Christian movements in history. The USA has around 15% of the world’s evangelicals, and still, a significant proportion of the world’s missionaries. America’s Christian values helped shape the modern world in many positive ways. Pray that the USA might once more serve as a launch pad for the good news and the attendant transformation that it is meant to bring.</a:t>
            </a:r>
            <a:endParaRPr lang="en-US" sz="280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3959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0292" y="733468"/>
            <a:ext cx="11046996"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The Church in the USA is as deeply divided as the nation itself. In this past generation, cracks papered over by previously shared values have become chasms. The USA's spiritual heritage has long been under attack by those opposed to the gospel, but no external enemies have done more damage than the politicization of Christianity and accompanying polarization in the body. The idol of nationalism - "Christian" or otherwise - is a blight on the message of the gospel, as is any ideology that divides or distracts believers from their core identity as the body of Christ. Pray for the Lord to raise up believers who will fearlessly and publicly place their oneness in Christ above all race, ethnicity, gender, and ideology!</a:t>
            </a:r>
            <a:endParaRPr lang="en-US" sz="2800" dirty="0">
              <a:latin typeface="Trebuchet MS"/>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America has a massive cultural and social influence. No other country has as much potential to be a redemptive force in the world, and no other country does more to spread sin. America has made the world a better place through aid and development, innovation in technology and media, universal education, information, </a:t>
            </a:r>
            <a:r>
              <a:rPr lang="en-US" sz="2800" u="none" strike="noStrike" cap="none" spc="0" dirty="0" err="1">
                <a:solidFill>
                  <a:srgbClr val="000000">
                    <a:alpha val="100000"/>
                  </a:srgbClr>
                </a:solidFill>
                <a:latin typeface="Trebuchet MS"/>
              </a:rPr>
              <a:t>defence</a:t>
            </a:r>
            <a:r>
              <a:rPr lang="en-US" sz="2800" u="none" strike="noStrike" cap="none" spc="0" dirty="0">
                <a:solidFill>
                  <a:srgbClr val="000000">
                    <a:alpha val="100000"/>
                  </a:srgbClr>
                </a:solidFill>
                <a:latin typeface="Trebuchet MS"/>
              </a:rPr>
              <a:t> of human rights, and opposition to tyranny. America has also hurt the world through </a:t>
            </a:r>
            <a:r>
              <a:rPr lang="en-US" sz="2800" dirty="0">
                <a:solidFill>
                  <a:srgbClr val="000000">
                    <a:alpha val="100000"/>
                  </a:srgbClr>
                </a:solidFill>
                <a:latin typeface="Trebuchet MS"/>
              </a:rPr>
              <a:t>countless channels of vice and sin</a:t>
            </a:r>
            <a:r>
              <a:rPr lang="en-US" sz="2800" u="none" strike="noStrike" cap="none" spc="0" dirty="0">
                <a:solidFill>
                  <a:srgbClr val="000000">
                    <a:alpha val="100000"/>
                  </a:srgbClr>
                </a:solidFill>
                <a:latin typeface="Trebuchet MS"/>
              </a:rPr>
              <a:t>. Pray that God might shape this nation to be a greater force for good, and destroy these sinful practices that pollute much of the world.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932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820217"/>
            <a:ext cx="10912491"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America bears many of the signs of an empire in decline - economic stratification, </a:t>
            </a:r>
            <a:r>
              <a:rPr lang="en-US" sz="2800" dirty="0" err="1">
                <a:solidFill>
                  <a:srgbClr val="000000">
                    <a:alpha val="100000"/>
                  </a:srgbClr>
                </a:solidFill>
                <a:latin typeface="Trebuchet MS"/>
                <a:ea typeface="+mn-lt"/>
                <a:cs typeface="+mn-lt"/>
              </a:rPr>
              <a:t>spiralling</a:t>
            </a:r>
            <a:r>
              <a:rPr lang="en-US" sz="2800" dirty="0">
                <a:solidFill>
                  <a:srgbClr val="000000">
                    <a:alpha val="100000"/>
                  </a:srgbClr>
                </a:solidFill>
                <a:latin typeface="Trebuchet MS"/>
                <a:ea typeface="+mn-lt"/>
                <a:cs typeface="+mn-lt"/>
              </a:rPr>
              <a:t> debt, deteriorating public health, ideological division, corruption, addiction to entertainment, demographic challenges, strained international relations </a:t>
            </a:r>
            <a:r>
              <a:rPr lang="en-US" sz="2800" u="none" strike="noStrike" cap="none" spc="0" dirty="0">
                <a:solidFill>
                  <a:srgbClr val="000000">
                    <a:alpha val="100000"/>
                  </a:srgbClr>
                </a:solidFill>
                <a:latin typeface="Trebuchet MS"/>
                <a:ea typeface="+mn-lt"/>
                <a:cs typeface="+mn-lt"/>
              </a:rPr>
              <a:t>and </a:t>
            </a:r>
            <a:r>
              <a:rPr lang="en-US" sz="2800" dirty="0">
                <a:solidFill>
                  <a:srgbClr val="000000">
                    <a:alpha val="100000"/>
                  </a:srgbClr>
                </a:solidFill>
                <a:latin typeface="Trebuchet MS"/>
                <a:ea typeface="+mn-lt"/>
                <a:cs typeface="+mn-lt"/>
              </a:rPr>
              <a:t>more</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The shaking of the USA's foundations is intensifying even as change is accelerating. What kind of nation will emerge from this season of upheaval? Jesus stated: "Whoever would be great among you must be your servant</a:t>
            </a:r>
            <a:r>
              <a:rPr lang="en-US" sz="2800" u="none" strike="noStrike" cap="none" spc="0" dirty="0">
                <a:solidFill>
                  <a:srgbClr val="000000">
                    <a:alpha val="100000"/>
                  </a:srgbClr>
                </a:solidFill>
                <a:latin typeface="Trebuchet MS"/>
                <a:ea typeface="+mn-lt"/>
                <a:cs typeface="+mn-lt"/>
              </a:rPr>
              <a:t>, and </a:t>
            </a:r>
            <a:r>
              <a:rPr lang="en-US" sz="2800" dirty="0">
                <a:solidFill>
                  <a:srgbClr val="000000">
                    <a:alpha val="100000"/>
                  </a:srgbClr>
                </a:solidFill>
                <a:latin typeface="Trebuchet MS"/>
                <a:ea typeface="+mn-lt"/>
                <a:cs typeface="+mn-lt"/>
              </a:rPr>
              <a:t>whoever would be first among you must be slave of all." Pray that the Lord might hear </a:t>
            </a: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prayers of His people and pour out measures </a:t>
            </a:r>
            <a:r>
              <a:rPr lang="en-US" sz="2800" u="none" strike="noStrike" cap="none" spc="0" dirty="0">
                <a:solidFill>
                  <a:srgbClr val="000000">
                    <a:alpha val="100000"/>
                  </a:srgbClr>
                </a:solidFill>
                <a:latin typeface="Trebuchet MS"/>
                <a:ea typeface="+mn-lt"/>
                <a:cs typeface="+mn-lt"/>
              </a:rPr>
              <a:t>of </a:t>
            </a:r>
            <a:r>
              <a:rPr lang="en-US" sz="2800" dirty="0">
                <a:solidFill>
                  <a:srgbClr val="000000">
                    <a:alpha val="100000"/>
                  </a:srgbClr>
                </a:solidFill>
                <a:latin typeface="Trebuchet MS"/>
                <a:ea typeface="+mn-lt"/>
                <a:cs typeface="+mn-lt"/>
              </a:rPr>
              <a:t>divine mercy and justice that display His perfect wisdom</a:t>
            </a:r>
            <a:r>
              <a:rPr lang="en-US" sz="2800" u="none" strike="noStrike" cap="none" spc="0" dirty="0">
                <a:solidFill>
                  <a:srgbClr val="000000">
                    <a:alpha val="100000"/>
                  </a:srgbClr>
                </a:solidFill>
                <a:latin typeface="Trebuchet MS"/>
                <a:ea typeface="+mn-lt"/>
                <a:cs typeface="+mn-lt"/>
              </a:rPr>
              <a:t>.</a:t>
            </a:r>
            <a:endParaRPr lang="en-US" sz="2800" dirty="0">
              <a:latin typeface="Trebuchet MS"/>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The American Church needs revival - not the slick mass evangelism </a:t>
            </a:r>
            <a:r>
              <a:rPr lang="en-US" sz="2800" u="none" strike="noStrike" cap="none" spc="0" dirty="0">
                <a:solidFill>
                  <a:srgbClr val="000000">
                    <a:alpha val="100000"/>
                  </a:srgbClr>
                </a:solidFill>
                <a:latin typeface="Trebuchet MS"/>
                <a:ea typeface="+mn-lt"/>
                <a:cs typeface="+mn-lt"/>
              </a:rPr>
              <a:t>and </a:t>
            </a:r>
            <a:r>
              <a:rPr lang="en-US" sz="2800" dirty="0">
                <a:solidFill>
                  <a:srgbClr val="000000">
                    <a:alpha val="100000"/>
                  </a:srgbClr>
                </a:solidFill>
                <a:latin typeface="Trebuchet MS"/>
                <a:ea typeface="+mn-lt"/>
                <a:cs typeface="+mn-lt"/>
              </a:rPr>
              <a:t>theatrics often associated with the word</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but true revival with conviction of sin</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repentance </a:t>
            </a:r>
            <a:r>
              <a:rPr lang="en-US" sz="2800" u="none" strike="noStrike" cap="none" spc="0" dirty="0">
                <a:solidFill>
                  <a:srgbClr val="000000">
                    <a:alpha val="100000"/>
                  </a:srgbClr>
                </a:solidFill>
                <a:latin typeface="Trebuchet MS"/>
                <a:ea typeface="+mn-lt"/>
                <a:cs typeface="+mn-lt"/>
              </a:rPr>
              <a:t>and </a:t>
            </a:r>
            <a:r>
              <a:rPr lang="en-US" sz="2800" dirty="0">
                <a:solidFill>
                  <a:srgbClr val="000000">
                    <a:alpha val="100000"/>
                  </a:srgbClr>
                </a:solidFill>
                <a:latin typeface="Trebuchet MS"/>
                <a:ea typeface="+mn-lt"/>
                <a:cs typeface="+mn-lt"/>
              </a:rPr>
              <a:t>an outpouring of </a:t>
            </a:r>
            <a:r>
              <a:rPr lang="en-US" sz="2800" u="none" strike="noStrike" cap="none" spc="0" dirty="0">
                <a:solidFill>
                  <a:srgbClr val="000000">
                    <a:alpha val="100000"/>
                  </a:srgbClr>
                </a:solidFill>
                <a:latin typeface="Trebuchet MS"/>
                <a:ea typeface="+mn-lt"/>
                <a:cs typeface="+mn-lt"/>
              </a:rPr>
              <a:t>the </a:t>
            </a:r>
            <a:r>
              <a:rPr lang="en-US" sz="2800" dirty="0">
                <a:solidFill>
                  <a:srgbClr val="000000">
                    <a:alpha val="100000"/>
                  </a:srgbClr>
                </a:solidFill>
                <a:latin typeface="Trebuchet MS"/>
                <a:ea typeface="+mn-lt"/>
                <a:cs typeface="+mn-lt"/>
              </a:rPr>
              <a:t>Holy Spirit. Revival is not smarmy spectacle</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It is our brokenness before God </a:t>
            </a:r>
            <a:r>
              <a:rPr lang="en-US" sz="2800" u="none" strike="noStrike" cap="none" spc="0" dirty="0">
                <a:solidFill>
                  <a:srgbClr val="000000">
                    <a:alpha val="100000"/>
                  </a:srgbClr>
                </a:solidFill>
                <a:latin typeface="Trebuchet MS"/>
                <a:ea typeface="+mn-lt"/>
                <a:cs typeface="+mn-lt"/>
              </a:rPr>
              <a:t>and </a:t>
            </a:r>
            <a:r>
              <a:rPr lang="en-US" sz="2800" dirty="0">
                <a:solidFill>
                  <a:srgbClr val="000000">
                    <a:alpha val="100000"/>
                  </a:srgbClr>
                </a:solidFill>
                <a:latin typeface="Trebuchet MS"/>
                <a:ea typeface="+mn-lt"/>
                <a:cs typeface="+mn-lt"/>
              </a:rPr>
              <a:t>the new life </a:t>
            </a:r>
            <a:r>
              <a:rPr lang="en-US" sz="2800" u="none" strike="noStrike" cap="none" spc="0" dirty="0">
                <a:solidFill>
                  <a:srgbClr val="000000">
                    <a:alpha val="100000"/>
                  </a:srgbClr>
                </a:solidFill>
                <a:latin typeface="Trebuchet MS"/>
                <a:ea typeface="+mn-lt"/>
                <a:cs typeface="+mn-lt"/>
              </a:rPr>
              <a:t>and </a:t>
            </a:r>
            <a:r>
              <a:rPr lang="en-US" sz="2800" dirty="0">
                <a:solidFill>
                  <a:srgbClr val="000000">
                    <a:alpha val="100000"/>
                  </a:srgbClr>
                </a:solidFill>
                <a:latin typeface="Trebuchet MS"/>
                <a:ea typeface="+mn-lt"/>
                <a:cs typeface="+mn-lt"/>
              </a:rPr>
              <a:t>restoration that can come only from Him</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More often than not</a:t>
            </a:r>
            <a:r>
              <a:rPr lang="en-US" sz="2800" u="none" strike="noStrike" cap="none" spc="0" dirty="0">
                <a:solidFill>
                  <a:srgbClr val="000000">
                    <a:alpha val="100000"/>
                  </a:srgbClr>
                </a:solidFill>
                <a:latin typeface="Trebuchet MS"/>
                <a:ea typeface="+mn-lt"/>
                <a:cs typeface="+mn-lt"/>
              </a:rPr>
              <a:t>, the </a:t>
            </a:r>
            <a:r>
              <a:rPr lang="en-US" sz="2800" dirty="0">
                <a:solidFill>
                  <a:srgbClr val="000000">
                    <a:alpha val="100000"/>
                  </a:srgbClr>
                </a:solidFill>
                <a:latin typeface="Trebuchet MS"/>
                <a:ea typeface="+mn-lt"/>
                <a:cs typeface="+mn-lt"/>
              </a:rPr>
              <a:t>public face </a:t>
            </a:r>
            <a:r>
              <a:rPr lang="en-US" sz="2800" u="none" strike="noStrike" cap="none" spc="0" dirty="0">
                <a:solidFill>
                  <a:srgbClr val="000000">
                    <a:alpha val="100000"/>
                  </a:srgbClr>
                </a:solidFill>
                <a:latin typeface="Trebuchet MS"/>
                <a:ea typeface="+mn-lt"/>
                <a:cs typeface="+mn-lt"/>
              </a:rPr>
              <a:t>of Christianity</a:t>
            </a:r>
            <a:r>
              <a:rPr lang="en-US" sz="2800" dirty="0">
                <a:solidFill>
                  <a:srgbClr val="000000">
                    <a:alpha val="100000"/>
                  </a:srgbClr>
                </a:solidFill>
                <a:latin typeface="Trebuchet MS"/>
                <a:ea typeface="+mn-lt"/>
                <a:cs typeface="+mn-lt"/>
              </a:rPr>
              <a:t> turns people away from Jesus rather than drawing them to Him</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In </a:t>
            </a:r>
            <a:r>
              <a:rPr lang="en-US" sz="2800" u="none" strike="noStrike" cap="none" spc="0" dirty="0">
                <a:solidFill>
                  <a:srgbClr val="000000">
                    <a:alpha val="100000"/>
                  </a:srgbClr>
                </a:solidFill>
                <a:latin typeface="Trebuchet MS"/>
                <a:ea typeface="+mn-lt"/>
                <a:cs typeface="+mn-lt"/>
              </a:rPr>
              <a:t>many </a:t>
            </a:r>
            <a:r>
              <a:rPr lang="en-US" sz="2800" dirty="0">
                <a:solidFill>
                  <a:srgbClr val="000000">
                    <a:alpha val="100000"/>
                  </a:srgbClr>
                </a:solidFill>
                <a:latin typeface="Trebuchet MS"/>
                <a:ea typeface="+mn-lt"/>
                <a:cs typeface="+mn-lt"/>
              </a:rPr>
              <a:t>circles</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the gospel is often little </a:t>
            </a:r>
            <a:r>
              <a:rPr lang="en-US" sz="2800" u="none" strike="noStrike" cap="none" spc="0" dirty="0">
                <a:solidFill>
                  <a:srgbClr val="000000">
                    <a:alpha val="100000"/>
                  </a:srgbClr>
                </a:solidFill>
                <a:latin typeface="Trebuchet MS"/>
                <a:ea typeface="+mn-lt"/>
                <a:cs typeface="+mn-lt"/>
              </a:rPr>
              <a:t>more than </a:t>
            </a:r>
            <a:r>
              <a:rPr lang="en-US" sz="2800" dirty="0">
                <a:solidFill>
                  <a:srgbClr val="000000">
                    <a:alpha val="100000"/>
                  </a:srgbClr>
                </a:solidFill>
                <a:latin typeface="Trebuchet MS"/>
                <a:ea typeface="+mn-lt"/>
                <a:cs typeface="+mn-lt"/>
              </a:rPr>
              <a:t>a self-help philosophy</a:t>
            </a:r>
            <a:r>
              <a:rPr lang="en-US" sz="2800" u="none" strike="noStrike" cap="none" spc="0" dirty="0">
                <a:solidFill>
                  <a:srgbClr val="000000">
                    <a:alpha val="100000"/>
                  </a:srgbClr>
                </a:solidFill>
                <a:latin typeface="Trebuchet MS"/>
                <a:ea typeface="+mn-lt"/>
                <a:cs typeface="+mn-lt"/>
              </a:rPr>
              <a:t>. </a:t>
            </a:r>
            <a:r>
              <a:rPr lang="en-US" sz="2800" dirty="0">
                <a:solidFill>
                  <a:srgbClr val="000000">
                    <a:alpha val="100000"/>
                  </a:srgbClr>
                </a:solidFill>
                <a:latin typeface="Trebuchet MS"/>
                <a:ea typeface="+mn-lt"/>
                <a:cs typeface="+mn-lt"/>
              </a:rPr>
              <a:t>Thank God </a:t>
            </a:r>
            <a:r>
              <a:rPr lang="en-US" sz="2800" u="none" strike="noStrike" cap="none" spc="0" dirty="0">
                <a:solidFill>
                  <a:srgbClr val="000000">
                    <a:alpha val="100000"/>
                  </a:srgbClr>
                </a:solidFill>
                <a:latin typeface="Trebuchet MS"/>
                <a:ea typeface="+mn-lt"/>
                <a:cs typeface="+mn-lt"/>
              </a:rPr>
              <a:t>for the </a:t>
            </a:r>
            <a:r>
              <a:rPr lang="en-US" sz="2800" dirty="0">
                <a:solidFill>
                  <a:srgbClr val="000000">
                    <a:alpha val="100000"/>
                  </a:srgbClr>
                </a:solidFill>
                <a:latin typeface="Trebuchet MS"/>
                <a:ea typeface="+mn-lt"/>
                <a:cs typeface="+mn-lt"/>
              </a:rPr>
              <a:t>pockets where revival is happening - </a:t>
            </a:r>
            <a:r>
              <a:rPr lang="en-US" sz="2800" u="none" strike="noStrike" cap="none" spc="0" dirty="0">
                <a:solidFill>
                  <a:srgbClr val="000000">
                    <a:alpha val="100000"/>
                  </a:srgbClr>
                </a:solidFill>
                <a:latin typeface="Trebuchet MS"/>
                <a:ea typeface="+mn-lt"/>
                <a:cs typeface="+mn-lt"/>
              </a:rPr>
              <a:t>and </a:t>
            </a:r>
            <a:r>
              <a:rPr lang="en-US" sz="2800" dirty="0">
                <a:solidFill>
                  <a:srgbClr val="000000">
                    <a:alpha val="100000"/>
                  </a:srgbClr>
                </a:solidFill>
                <a:latin typeface="Trebuchet MS"/>
                <a:ea typeface="+mn-lt"/>
                <a:cs typeface="+mn-lt"/>
              </a:rPr>
              <a:t>it is! Pray that it may spread</a:t>
            </a:r>
            <a:r>
              <a:rPr lang="en-US" sz="2800" u="none" strike="noStrike" cap="none" spc="0" dirty="0">
                <a:solidFill>
                  <a:srgbClr val="000000">
                    <a:alpha val="100000"/>
                  </a:srgbClr>
                </a:solidFill>
                <a:latin typeface="Trebuchet MS"/>
                <a:ea typeface="+mn-lt"/>
                <a:cs typeface="+mn-lt"/>
              </a:rPr>
              <a:t>.</a:t>
            </a:r>
            <a:endParaRPr lang="en-US" dirty="0">
              <a:solidFill>
                <a:srgbClr val="000000">
                  <a:alpha val="100000"/>
                </a:srgbClr>
              </a:solidFill>
              <a:latin typeface="Trebuchet MS"/>
              <a:ea typeface="+mn-lt"/>
              <a:cs typeface="+mn-lt"/>
            </a:endParaRP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A968BF-14DB-47C6-A2FF-B67DCD3FA4F4}">
  <ds:schemaRefs>
    <ds:schemaRef ds:uri="http://schemas.microsoft.com/sharepoint/v3/contenttype/forms"/>
  </ds:schemaRefs>
</ds:datastoreItem>
</file>

<file path=customXml/itemProps2.xml><?xml version="1.0" encoding="utf-8"?>
<ds:datastoreItem xmlns:ds="http://schemas.openxmlformats.org/officeDocument/2006/customXml" ds:itemID="{685A17B8-B5F5-4D4E-BD25-A7BEAD7C50C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E54E3DDD-5A45-408A-87C8-3044738ED195}"/>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70</cp:revision>
  <dcterms:created xsi:type="dcterms:W3CDTF">2024-12-17T23:29:12Z</dcterms:created>
  <dcterms:modified xsi:type="dcterms:W3CDTF">2025-02-19T22:35:50Z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