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9BAA5-47B3-B978-5995-5F01A39D48C0}" v="41" dt="2025-02-19T22:33:27.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B2AC9E50-FC80-A313-5289-F4257A36D241}"/>
    <pc:docChg chg="modSld">
      <pc:chgData name="John Friesen" userId="S::john.friesen@operationworld.org::9d3a757e-09a8-42a2-b315-fa47145d8ae5" providerId="AD" clId="Web-{B2AC9E50-FC80-A313-5289-F4257A36D241}" dt="2025-02-14T03:57:52.838" v="7" actId="14100"/>
      <pc:docMkLst>
        <pc:docMk/>
      </pc:docMkLst>
      <pc:sldChg chg="modSp">
        <pc:chgData name="John Friesen" userId="S::john.friesen@operationworld.org::9d3a757e-09a8-42a2-b315-fa47145d8ae5" providerId="AD" clId="Web-{B2AC9E50-FC80-A313-5289-F4257A36D241}" dt="2025-02-14T03:57:52.838" v="7" actId="14100"/>
        <pc:sldMkLst>
          <pc:docMk/>
          <pc:sldMk cId="0" sldId="260"/>
        </pc:sldMkLst>
        <pc:spChg chg="mod">
          <ac:chgData name="John Friesen" userId="S::john.friesen@operationworld.org::9d3a757e-09a8-42a2-b315-fa47145d8ae5" providerId="AD" clId="Web-{B2AC9E50-FC80-A313-5289-F4257A36D241}" dt="2025-02-14T03:57:52.838" v="7" actId="14100"/>
          <ac:spMkLst>
            <pc:docMk/>
            <pc:sldMk cId="0" sldId="260"/>
            <ac:spMk id="3" creationId="{00000000-0000-0000-0000-000000000000}"/>
          </ac:spMkLst>
        </pc:spChg>
      </pc:sldChg>
    </pc:docChg>
  </pc:docChgLst>
  <pc:docChgLst>
    <pc:chgData name="Jason Mandryk" userId="S::jason.mandryk@operationworld.org::69f238d9-e84d-44e5-aa58-b9aaca2cc301" providerId="AD" clId="Web-{C4D0E4C3-5BB8-74B3-E34E-21ECD91652DB}"/>
    <pc:docChg chg="modSld">
      <pc:chgData name="Jason Mandryk" userId="S::jason.mandryk@operationworld.org::69f238d9-e84d-44e5-aa58-b9aaca2cc301" providerId="AD" clId="Web-{C4D0E4C3-5BB8-74B3-E34E-21ECD91652DB}" dt="2025-02-17T04:09:07.053" v="61" actId="1076"/>
      <pc:docMkLst>
        <pc:docMk/>
      </pc:docMkLst>
      <pc:sldChg chg="modSp">
        <pc:chgData name="Jason Mandryk" userId="S::jason.mandryk@operationworld.org::69f238d9-e84d-44e5-aa58-b9aaca2cc301" providerId="AD" clId="Web-{C4D0E4C3-5BB8-74B3-E34E-21ECD91652DB}" dt="2025-02-17T04:09:07.053" v="61" actId="1076"/>
        <pc:sldMkLst>
          <pc:docMk/>
          <pc:sldMk cId="0" sldId="257"/>
        </pc:sldMkLst>
        <pc:spChg chg="mod">
          <ac:chgData name="Jason Mandryk" userId="S::jason.mandryk@operationworld.org::69f238d9-e84d-44e5-aa58-b9aaca2cc301" providerId="AD" clId="Web-{C4D0E4C3-5BB8-74B3-E34E-21ECD91652DB}" dt="2025-02-17T04:09:07.053" v="61" actId="1076"/>
          <ac:spMkLst>
            <pc:docMk/>
            <pc:sldMk cId="0" sldId="257"/>
            <ac:spMk id="5" creationId="{00000000-0000-0000-0000-000000000000}"/>
          </ac:spMkLst>
        </pc:spChg>
      </pc:sldChg>
      <pc:sldChg chg="modSp">
        <pc:chgData name="Jason Mandryk" userId="S::jason.mandryk@operationworld.org::69f238d9-e84d-44e5-aa58-b9aaca2cc301" providerId="AD" clId="Web-{C4D0E4C3-5BB8-74B3-E34E-21ECD91652DB}" dt="2025-02-17T04:08:58.318" v="59" actId="20577"/>
        <pc:sldMkLst>
          <pc:docMk/>
          <pc:sldMk cId="0" sldId="259"/>
        </pc:sldMkLst>
        <pc:spChg chg="mod">
          <ac:chgData name="Jason Mandryk" userId="S::jason.mandryk@operationworld.org::69f238d9-e84d-44e5-aa58-b9aaca2cc301" providerId="AD" clId="Web-{C4D0E4C3-5BB8-74B3-E34E-21ECD91652DB}" dt="2025-02-17T04:05:07.669" v="0" actId="1076"/>
          <ac:spMkLst>
            <pc:docMk/>
            <pc:sldMk cId="0" sldId="259"/>
            <ac:spMk id="2" creationId="{00000000-0000-0000-0000-000000000000}"/>
          </ac:spMkLst>
        </pc:spChg>
        <pc:spChg chg="mod">
          <ac:chgData name="Jason Mandryk" userId="S::jason.mandryk@operationworld.org::69f238d9-e84d-44e5-aa58-b9aaca2cc301" providerId="AD" clId="Web-{C4D0E4C3-5BB8-74B3-E34E-21ECD91652DB}" dt="2025-02-17T04:08:58.318" v="59" actId="20577"/>
          <ac:spMkLst>
            <pc:docMk/>
            <pc:sldMk cId="0" sldId="259"/>
            <ac:spMk id="3" creationId="{00000000-0000-0000-0000-000000000000}"/>
          </ac:spMkLst>
        </pc:spChg>
      </pc:sldChg>
      <pc:sldChg chg="modSp">
        <pc:chgData name="Jason Mandryk" userId="S::jason.mandryk@operationworld.org::69f238d9-e84d-44e5-aa58-b9aaca2cc301" providerId="AD" clId="Web-{C4D0E4C3-5BB8-74B3-E34E-21ECD91652DB}" dt="2025-02-17T04:06:03.843" v="13" actId="20577"/>
        <pc:sldMkLst>
          <pc:docMk/>
          <pc:sldMk cId="0" sldId="260"/>
        </pc:sldMkLst>
        <pc:spChg chg="mod">
          <ac:chgData name="Jason Mandryk" userId="S::jason.mandryk@operationworld.org::69f238d9-e84d-44e5-aa58-b9aaca2cc301" providerId="AD" clId="Web-{C4D0E4C3-5BB8-74B3-E34E-21ECD91652DB}" dt="2025-02-17T04:06:03.843" v="13" actId="20577"/>
          <ac:spMkLst>
            <pc:docMk/>
            <pc:sldMk cId="0" sldId="260"/>
            <ac:spMk id="3" creationId="{00000000-0000-0000-0000-000000000000}"/>
          </ac:spMkLst>
        </pc:spChg>
      </pc:sldChg>
      <pc:sldChg chg="modSp">
        <pc:chgData name="Jason Mandryk" userId="S::jason.mandryk@operationworld.org::69f238d9-e84d-44e5-aa58-b9aaca2cc301" providerId="AD" clId="Web-{C4D0E4C3-5BB8-74B3-E34E-21ECD91652DB}" dt="2025-02-17T04:07:26.565" v="57" actId="20577"/>
        <pc:sldMkLst>
          <pc:docMk/>
          <pc:sldMk cId="0" sldId="261"/>
        </pc:sldMkLst>
        <pc:spChg chg="mod">
          <ac:chgData name="Jason Mandryk" userId="S::jason.mandryk@operationworld.org::69f238d9-e84d-44e5-aa58-b9aaca2cc301" providerId="AD" clId="Web-{C4D0E4C3-5BB8-74B3-E34E-21ECD91652DB}" dt="2025-02-17T04:07:26.565" v="57" actId="20577"/>
          <ac:spMkLst>
            <pc:docMk/>
            <pc:sldMk cId="0" sldId="261"/>
            <ac:spMk id="3" creationId="{00000000-0000-0000-0000-000000000000}"/>
          </ac:spMkLst>
        </pc:spChg>
      </pc:sldChg>
    </pc:docChg>
  </pc:docChgLst>
  <pc:docChgLst>
    <pc:chgData name="John Friesen" userId="S::john.friesen@operationworld.org::9d3a757e-09a8-42a2-b315-fa47145d8ae5" providerId="AD" clId="Web-{86278124-0EBB-622D-0CD2-6707A9B7D515}"/>
    <pc:docChg chg="modSld">
      <pc:chgData name="John Friesen" userId="S::john.friesen@operationworld.org::9d3a757e-09a8-42a2-b315-fa47145d8ae5" providerId="AD" clId="Web-{86278124-0EBB-622D-0CD2-6707A9B7D515}" dt="2025-02-09T22:09:02.003" v="6" actId="1076"/>
      <pc:docMkLst>
        <pc:docMk/>
      </pc:docMkLst>
      <pc:sldChg chg="modSp">
        <pc:chgData name="John Friesen" userId="S::john.friesen@operationworld.org::9d3a757e-09a8-42a2-b315-fa47145d8ae5" providerId="AD" clId="Web-{86278124-0EBB-622D-0CD2-6707A9B7D515}" dt="2025-02-09T22:08:46.315" v="4"/>
        <pc:sldMkLst>
          <pc:docMk/>
          <pc:sldMk cId="0" sldId="258"/>
        </pc:sldMkLst>
        <pc:graphicFrameChg chg="mod modGraphic">
          <ac:chgData name="John Friesen" userId="S::john.friesen@operationworld.org::9d3a757e-09a8-42a2-b315-fa47145d8ae5" providerId="AD" clId="Web-{86278124-0EBB-622D-0CD2-6707A9B7D515}" dt="2025-02-09T22:08:46.315" v="4"/>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86278124-0EBB-622D-0CD2-6707A9B7D515}" dt="2025-02-09T22:09:02.003" v="6" actId="1076"/>
        <pc:sldMkLst>
          <pc:docMk/>
          <pc:sldMk cId="0" sldId="261"/>
        </pc:sldMkLst>
        <pc:spChg chg="add mod">
          <ac:chgData name="John Friesen" userId="S::john.friesen@operationworld.org::9d3a757e-09a8-42a2-b315-fa47145d8ae5" providerId="AD" clId="Web-{86278124-0EBB-622D-0CD2-6707A9B7D515}" dt="2025-02-09T22:09:02.003" v="6" actId="1076"/>
          <ac:spMkLst>
            <pc:docMk/>
            <pc:sldMk cId="0" sldId="261"/>
            <ac:spMk id="4" creationId="{9CB5B617-AD4D-2FA8-F43F-A3B190891277}"/>
          </ac:spMkLst>
        </pc:spChg>
      </pc:sldChg>
    </pc:docChg>
  </pc:docChgLst>
  <pc:docChgLst>
    <pc:chgData name="John Friesen" userId="S::john.friesen@operationworld.org::9d3a757e-09a8-42a2-b315-fa47145d8ae5" providerId="AD" clId="Web-{1599BAA5-47B3-B978-5995-5F01A39D48C0}"/>
    <pc:docChg chg="modSld">
      <pc:chgData name="John Friesen" userId="S::john.friesen@operationworld.org::9d3a757e-09a8-42a2-b315-fa47145d8ae5" providerId="AD" clId="Web-{1599BAA5-47B3-B978-5995-5F01A39D48C0}" dt="2025-02-19T22:33:19.512" v="22"/>
      <pc:docMkLst>
        <pc:docMk/>
      </pc:docMkLst>
      <pc:sldChg chg="modSp">
        <pc:chgData name="John Friesen" userId="S::john.friesen@operationworld.org::9d3a757e-09a8-42a2-b315-fa47145d8ae5" providerId="AD" clId="Web-{1599BAA5-47B3-B978-5995-5F01A39D48C0}" dt="2025-02-19T22:33:19.512" v="22"/>
        <pc:sldMkLst>
          <pc:docMk/>
          <pc:sldMk cId="0" sldId="258"/>
        </pc:sldMkLst>
        <pc:graphicFrameChg chg="mod modGraphic">
          <ac:chgData name="John Friesen" userId="S::john.friesen@operationworld.org::9d3a757e-09a8-42a2-b315-fa47145d8ae5" providerId="AD" clId="Web-{1599BAA5-47B3-B978-5995-5F01A39D48C0}" dt="2025-02-19T22:33:19.512" v="2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AED46772-36DF-CD7C-EC18-63E20886199E}"/>
    <pc:docChg chg="modSld">
      <pc:chgData name="Cathy Friesen" userId="S::cathy.friesen@operationworld.org::4b911d97-c06d-45ce-a5f8-d43e0fc64acb" providerId="AD" clId="Web-{AED46772-36DF-CD7C-EC18-63E20886199E}" dt="2025-01-07T00:34:54.804" v="1" actId="20577"/>
      <pc:docMkLst>
        <pc:docMk/>
      </pc:docMkLst>
      <pc:sldChg chg="modSp">
        <pc:chgData name="Cathy Friesen" userId="S::cathy.friesen@operationworld.org::4b911d97-c06d-45ce-a5f8-d43e0fc64acb" providerId="AD" clId="Web-{AED46772-36DF-CD7C-EC18-63E20886199E}" dt="2025-01-07T00:34:54.804" v="1" actId="20577"/>
        <pc:sldMkLst>
          <pc:docMk/>
          <pc:sldMk cId="0" sldId="257"/>
        </pc:sldMkLst>
        <pc:spChg chg="mod">
          <ac:chgData name="Cathy Friesen" userId="S::cathy.friesen@operationworld.org::4b911d97-c06d-45ce-a5f8-d43e0fc64acb" providerId="AD" clId="Web-{AED46772-36DF-CD7C-EC18-63E20886199E}" dt="2025-01-07T00:34:54.804"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E62AEACF-E85A-8B95-0C9E-6F2B0EB25351}"/>
    <pc:docChg chg="modSld">
      <pc:chgData name="Kyle Eipperle" userId="S::kyle.eipperle@operationworld.org::68089f80-fb19-4956-8e3e-044c3583140d" providerId="AD" clId="Web-{E62AEACF-E85A-8B95-0C9E-6F2B0EB25351}" dt="2025-02-14T21:26:45.647" v="15" actId="20577"/>
      <pc:docMkLst>
        <pc:docMk/>
      </pc:docMkLst>
      <pc:sldChg chg="modSp">
        <pc:chgData name="Kyle Eipperle" userId="S::kyle.eipperle@operationworld.org::68089f80-fb19-4956-8e3e-044c3583140d" providerId="AD" clId="Web-{E62AEACF-E85A-8B95-0C9E-6F2B0EB25351}" dt="2025-02-14T21:21:01.148" v="3" actId="1076"/>
        <pc:sldMkLst>
          <pc:docMk/>
          <pc:sldMk cId="0" sldId="257"/>
        </pc:sldMkLst>
        <pc:grpChg chg="mod">
          <ac:chgData name="Kyle Eipperle" userId="S::kyle.eipperle@operationworld.org::68089f80-fb19-4956-8e3e-044c3583140d" providerId="AD" clId="Web-{E62AEACF-E85A-8B95-0C9E-6F2B0EB25351}" dt="2025-02-14T21:21:01.148" v="3" actId="1076"/>
          <ac:grpSpMkLst>
            <pc:docMk/>
            <pc:sldMk cId="0" sldId="257"/>
            <ac:grpSpMk id="4" creationId="{00000000-0000-0000-0000-000000000000}"/>
          </ac:grpSpMkLst>
        </pc:grpChg>
        <pc:picChg chg="mod">
          <ac:chgData name="Kyle Eipperle" userId="S::kyle.eipperle@operationworld.org::68089f80-fb19-4956-8e3e-044c3583140d" providerId="AD" clId="Web-{E62AEACF-E85A-8B95-0C9E-6F2B0EB25351}" dt="2025-02-14T21:21:01.132" v="2" actId="1076"/>
          <ac:picMkLst>
            <pc:docMk/>
            <pc:sldMk cId="0" sldId="257"/>
            <ac:picMk id="2" creationId="{00000000-0000-0000-0000-000000000000}"/>
          </ac:picMkLst>
        </pc:picChg>
      </pc:sldChg>
      <pc:sldChg chg="modSp">
        <pc:chgData name="Kyle Eipperle" userId="S::kyle.eipperle@operationworld.org::68089f80-fb19-4956-8e3e-044c3583140d" providerId="AD" clId="Web-{E62AEACF-E85A-8B95-0C9E-6F2B0EB25351}" dt="2025-02-14T21:25:02.299" v="11" actId="20577"/>
        <pc:sldMkLst>
          <pc:docMk/>
          <pc:sldMk cId="0" sldId="259"/>
        </pc:sldMkLst>
        <pc:spChg chg="mod">
          <ac:chgData name="Kyle Eipperle" userId="S::kyle.eipperle@operationworld.org::68089f80-fb19-4956-8e3e-044c3583140d" providerId="AD" clId="Web-{E62AEACF-E85A-8B95-0C9E-6F2B0EB25351}" dt="2025-02-14T21:25:02.299" v="11" actId="20577"/>
          <ac:spMkLst>
            <pc:docMk/>
            <pc:sldMk cId="0" sldId="259"/>
            <ac:spMk id="3" creationId="{00000000-0000-0000-0000-000000000000}"/>
          </ac:spMkLst>
        </pc:spChg>
      </pc:sldChg>
      <pc:sldChg chg="modSp">
        <pc:chgData name="Kyle Eipperle" userId="S::kyle.eipperle@operationworld.org::68089f80-fb19-4956-8e3e-044c3583140d" providerId="AD" clId="Web-{E62AEACF-E85A-8B95-0C9E-6F2B0EB25351}" dt="2025-02-14T21:26:45.647" v="15" actId="20577"/>
        <pc:sldMkLst>
          <pc:docMk/>
          <pc:sldMk cId="0" sldId="260"/>
        </pc:sldMkLst>
        <pc:spChg chg="mod">
          <ac:chgData name="Kyle Eipperle" userId="S::kyle.eipperle@operationworld.org::68089f80-fb19-4956-8e3e-044c3583140d" providerId="AD" clId="Web-{E62AEACF-E85A-8B95-0C9E-6F2B0EB25351}" dt="2025-02-14T21:26:45.647" v="15" actId="20577"/>
          <ac:spMkLst>
            <pc:docMk/>
            <pc:sldMk cId="0" sldId="260"/>
            <ac:spMk id="3" creationId="{00000000-0000-0000-0000-000000000000}"/>
          </ac:spMkLst>
        </pc:spChg>
      </pc:sldChg>
      <pc:sldChg chg="modSp">
        <pc:chgData name="Kyle Eipperle" userId="S::kyle.eipperle@operationworld.org::68089f80-fb19-4956-8e3e-044c3583140d" providerId="AD" clId="Web-{E62AEACF-E85A-8B95-0C9E-6F2B0EB25351}" dt="2025-02-14T21:21:24.227" v="4" actId="14100"/>
        <pc:sldMkLst>
          <pc:docMk/>
          <pc:sldMk cId="0" sldId="261"/>
        </pc:sldMkLst>
        <pc:spChg chg="mod">
          <ac:chgData name="Kyle Eipperle" userId="S::kyle.eipperle@operationworld.org::68089f80-fb19-4956-8e3e-044c3583140d" providerId="AD" clId="Web-{E62AEACF-E85A-8B95-0C9E-6F2B0EB25351}" dt="2025-02-14T21:21:24.227" v="4" actId="14100"/>
          <ac:spMkLst>
            <pc:docMk/>
            <pc:sldMk cId="0" sldId="261"/>
            <ac:spMk id="3" creationId="{00000000-0000-0000-0000-000000000000}"/>
          </ac:spMkLst>
        </pc:spChg>
      </pc:sldChg>
    </pc:docChg>
  </pc:docChgLst>
  <pc:docChgLst>
    <pc:chgData name="Jason Mandryk" userId="S::jason.mandryk@operationworld.org::69f238d9-e84d-44e5-aa58-b9aaca2cc301" providerId="AD" clId="Web-{FDF9B44D-FBBB-744B-EAB0-D9323454E4A0}"/>
    <pc:docChg chg="modSld">
      <pc:chgData name="Jason Mandryk" userId="S::jason.mandryk@operationworld.org::69f238d9-e84d-44e5-aa58-b9aaca2cc301" providerId="AD" clId="Web-{FDF9B44D-FBBB-744B-EAB0-D9323454E4A0}" dt="2025-02-13T13:19:05.308" v="240" actId="1076"/>
      <pc:docMkLst>
        <pc:docMk/>
      </pc:docMkLst>
      <pc:sldChg chg="modSp">
        <pc:chgData name="Jason Mandryk" userId="S::jason.mandryk@operationworld.org::69f238d9-e84d-44e5-aa58-b9aaca2cc301" providerId="AD" clId="Web-{FDF9B44D-FBBB-744B-EAB0-D9323454E4A0}" dt="2025-02-13T13:12:30.517" v="6" actId="1076"/>
        <pc:sldMkLst>
          <pc:docMk/>
          <pc:sldMk cId="0" sldId="257"/>
        </pc:sldMkLst>
        <pc:spChg chg="mod">
          <ac:chgData name="Jason Mandryk" userId="S::jason.mandryk@operationworld.org::69f238d9-e84d-44e5-aa58-b9aaca2cc301" providerId="AD" clId="Web-{FDF9B44D-FBBB-744B-EAB0-D9323454E4A0}" dt="2025-02-13T13:12:08.892" v="3" actId="14100"/>
          <ac:spMkLst>
            <pc:docMk/>
            <pc:sldMk cId="0" sldId="257"/>
            <ac:spMk id="5" creationId="{00000000-0000-0000-0000-000000000000}"/>
          </ac:spMkLst>
        </pc:spChg>
        <pc:grpChg chg="mod">
          <ac:chgData name="Jason Mandryk" userId="S::jason.mandryk@operationworld.org::69f238d9-e84d-44e5-aa58-b9aaca2cc301" providerId="AD" clId="Web-{FDF9B44D-FBBB-744B-EAB0-D9323454E4A0}" dt="2025-02-13T13:12:16.501" v="4" actId="1076"/>
          <ac:grpSpMkLst>
            <pc:docMk/>
            <pc:sldMk cId="0" sldId="257"/>
            <ac:grpSpMk id="4" creationId="{00000000-0000-0000-0000-000000000000}"/>
          </ac:grpSpMkLst>
        </pc:grpChg>
        <pc:picChg chg="mod">
          <ac:chgData name="Jason Mandryk" userId="S::jason.mandryk@operationworld.org::69f238d9-e84d-44e5-aa58-b9aaca2cc301" providerId="AD" clId="Web-{FDF9B44D-FBBB-744B-EAB0-D9323454E4A0}" dt="2025-02-13T13:12:30.517" v="6" actId="1076"/>
          <ac:picMkLst>
            <pc:docMk/>
            <pc:sldMk cId="0" sldId="257"/>
            <ac:picMk id="2" creationId="{00000000-0000-0000-0000-000000000000}"/>
          </ac:picMkLst>
        </pc:picChg>
      </pc:sldChg>
      <pc:sldChg chg="modSp">
        <pc:chgData name="Jason Mandryk" userId="S::jason.mandryk@operationworld.org::69f238d9-e84d-44e5-aa58-b9aaca2cc301" providerId="AD" clId="Web-{FDF9B44D-FBBB-744B-EAB0-D9323454E4A0}" dt="2025-02-13T13:13:31.757" v="20"/>
        <pc:sldMkLst>
          <pc:docMk/>
          <pc:sldMk cId="0" sldId="258"/>
        </pc:sldMkLst>
        <pc:graphicFrameChg chg="mod modGraphic">
          <ac:chgData name="Jason Mandryk" userId="S::jason.mandryk@operationworld.org::69f238d9-e84d-44e5-aa58-b9aaca2cc301" providerId="AD" clId="Web-{FDF9B44D-FBBB-744B-EAB0-D9323454E4A0}" dt="2025-02-13T13:13:31.757" v="20"/>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FDF9B44D-FBBB-744B-EAB0-D9323454E4A0}" dt="2025-02-13T13:16:05.596" v="78" actId="1076"/>
        <pc:sldMkLst>
          <pc:docMk/>
          <pc:sldMk cId="0" sldId="259"/>
        </pc:sldMkLst>
        <pc:spChg chg="mod">
          <ac:chgData name="Jason Mandryk" userId="S::jason.mandryk@operationworld.org::69f238d9-e84d-44e5-aa58-b9aaca2cc301" providerId="AD" clId="Web-{FDF9B44D-FBBB-744B-EAB0-D9323454E4A0}" dt="2025-02-13T13:16:05.596" v="78" actId="1076"/>
          <ac:spMkLst>
            <pc:docMk/>
            <pc:sldMk cId="0" sldId="259"/>
            <ac:spMk id="2" creationId="{00000000-0000-0000-0000-000000000000}"/>
          </ac:spMkLst>
        </pc:spChg>
        <pc:spChg chg="mod">
          <ac:chgData name="Jason Mandryk" userId="S::jason.mandryk@operationworld.org::69f238d9-e84d-44e5-aa58-b9aaca2cc301" providerId="AD" clId="Web-{FDF9B44D-FBBB-744B-EAB0-D9323454E4A0}" dt="2025-02-13T13:15:57.924" v="77" actId="1076"/>
          <ac:spMkLst>
            <pc:docMk/>
            <pc:sldMk cId="0" sldId="259"/>
            <ac:spMk id="3" creationId="{00000000-0000-0000-0000-000000000000}"/>
          </ac:spMkLst>
        </pc:spChg>
      </pc:sldChg>
      <pc:sldChg chg="addSp delSp modSp">
        <pc:chgData name="Jason Mandryk" userId="S::jason.mandryk@operationworld.org::69f238d9-e84d-44e5-aa58-b9aaca2cc301" providerId="AD" clId="Web-{FDF9B44D-FBBB-744B-EAB0-D9323454E4A0}" dt="2025-02-13T13:16:57.895" v="92" actId="20577"/>
        <pc:sldMkLst>
          <pc:docMk/>
          <pc:sldMk cId="0" sldId="260"/>
        </pc:sldMkLst>
        <pc:spChg chg="mod">
          <ac:chgData name="Jason Mandryk" userId="S::jason.mandryk@operationworld.org::69f238d9-e84d-44e5-aa58-b9aaca2cc301" providerId="AD" clId="Web-{FDF9B44D-FBBB-744B-EAB0-D9323454E4A0}" dt="2025-02-13T13:16:57.895" v="92" actId="20577"/>
          <ac:spMkLst>
            <pc:docMk/>
            <pc:sldMk cId="0" sldId="260"/>
            <ac:spMk id="3" creationId="{00000000-0000-0000-0000-000000000000}"/>
          </ac:spMkLst>
        </pc:spChg>
      </pc:sldChg>
      <pc:sldChg chg="modSp">
        <pc:chgData name="Jason Mandryk" userId="S::jason.mandryk@operationworld.org::69f238d9-e84d-44e5-aa58-b9aaca2cc301" providerId="AD" clId="Web-{FDF9B44D-FBBB-744B-EAB0-D9323454E4A0}" dt="2025-02-13T13:19:05.308" v="240" actId="1076"/>
        <pc:sldMkLst>
          <pc:docMk/>
          <pc:sldMk cId="0" sldId="261"/>
        </pc:sldMkLst>
        <pc:spChg chg="mod">
          <ac:chgData name="Jason Mandryk" userId="S::jason.mandryk@operationworld.org::69f238d9-e84d-44e5-aa58-b9aaca2cc301" providerId="AD" clId="Web-{FDF9B44D-FBBB-744B-EAB0-D9323454E4A0}" dt="2025-02-13T13:19:05.308" v="240" actId="1076"/>
          <ac:spMkLst>
            <pc:docMk/>
            <pc:sldMk cId="0" sldId="261"/>
            <ac:spMk id="2" creationId="{00000000-0000-0000-0000-000000000000}"/>
          </ac:spMkLst>
        </pc:spChg>
        <pc:spChg chg="mod">
          <ac:chgData name="Jason Mandryk" userId="S::jason.mandryk@operationworld.org::69f238d9-e84d-44e5-aa58-b9aaca2cc301" providerId="AD" clId="Web-{FDF9B44D-FBBB-744B-EAB0-D9323454E4A0}" dt="2025-02-13T13:18:53.885" v="238" actId="20577"/>
          <ac:spMkLst>
            <pc:docMk/>
            <pc:sldMk cId="0" sldId="261"/>
            <ac:spMk id="3" creationId="{00000000-0000-0000-0000-000000000000}"/>
          </ac:spMkLst>
        </pc:spChg>
        <pc:spChg chg="mod">
          <ac:chgData name="Jason Mandryk" userId="S::jason.mandryk@operationworld.org::69f238d9-e84d-44e5-aa58-b9aaca2cc301" providerId="AD" clId="Web-{FDF9B44D-FBBB-744B-EAB0-D9323454E4A0}" dt="2025-02-13T13:18:59.104" v="239" actId="1076"/>
          <ac:spMkLst>
            <pc:docMk/>
            <pc:sldMk cId="0" sldId="261"/>
            <ac:spMk id="4" creationId="{9CB5B617-AD4D-2FA8-F43F-A3B190891277}"/>
          </ac:spMkLst>
        </pc:spChg>
      </pc:sldChg>
    </pc:docChg>
  </pc:docChgLst>
  <pc:docChgLst>
    <pc:chgData name="John Friesen" userId="S::john.friesen@operationworld.org::9d3a757e-09a8-42a2-b315-fa47145d8ae5" providerId="AD" clId="Web-{DCB42C34-033D-2F3C-55C4-E1AC1EF4F134}"/>
    <pc:docChg chg="modSld">
      <pc:chgData name="John Friesen" userId="S::john.friesen@operationworld.org::9d3a757e-09a8-42a2-b315-fa47145d8ae5" providerId="AD" clId="Web-{DCB42C34-033D-2F3C-55C4-E1AC1EF4F134}" dt="2025-02-14T04:04:50.375" v="7" actId="14100"/>
      <pc:docMkLst>
        <pc:docMk/>
      </pc:docMkLst>
      <pc:sldChg chg="modSp">
        <pc:chgData name="John Friesen" userId="S::john.friesen@operationworld.org::9d3a757e-09a8-42a2-b315-fa47145d8ae5" providerId="AD" clId="Web-{DCB42C34-033D-2F3C-55C4-E1AC1EF4F134}" dt="2025-02-14T04:04:50.375" v="7" actId="14100"/>
        <pc:sldMkLst>
          <pc:docMk/>
          <pc:sldMk cId="0" sldId="259"/>
        </pc:sldMkLst>
        <pc:spChg chg="mod">
          <ac:chgData name="John Friesen" userId="S::john.friesen@operationworld.org::9d3a757e-09a8-42a2-b315-fa47145d8ae5" providerId="AD" clId="Web-{DCB42C34-033D-2F3C-55C4-E1AC1EF4F134}" dt="2025-02-14T04:04:50.375" v="7"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AABF00CD-246D-DCFD-517A-B021B40C3983}"/>
    <pc:docChg chg="modSld">
      <pc:chgData name="John Friesen" userId="S::john.friesen@operationworld.org::9d3a757e-09a8-42a2-b315-fa47145d8ae5" providerId="AD" clId="Web-{AABF00CD-246D-DCFD-517A-B021B40C3983}" dt="2025-02-10T19:07:37.273" v="1" actId="20577"/>
      <pc:docMkLst>
        <pc:docMk/>
      </pc:docMkLst>
      <pc:sldChg chg="modSp">
        <pc:chgData name="John Friesen" userId="S::john.friesen@operationworld.org::9d3a757e-09a8-42a2-b315-fa47145d8ae5" providerId="AD" clId="Web-{AABF00CD-246D-DCFD-517A-B021B40C3983}" dt="2025-02-10T19:07:37.273" v="1" actId="20577"/>
        <pc:sldMkLst>
          <pc:docMk/>
          <pc:sldMk cId="0" sldId="259"/>
        </pc:sldMkLst>
        <pc:spChg chg="mod">
          <ac:chgData name="John Friesen" userId="S::john.friesen@operationworld.org::9d3a757e-09a8-42a2-b315-fa47145d8ae5" providerId="AD" clId="Web-{AABF00CD-246D-DCFD-517A-B021B40C3983}" dt="2025-02-10T19:07:37.273" v="1"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591598" y="2000250"/>
            <a:ext cx="5715000" cy="2857500"/>
          </a:xfrm>
          <a:prstGeom prst="rect">
            <a:avLst/>
          </a:prstGeom>
          <a:noFill/>
        </p:spPr>
      </p:pic>
      <p:grpSp>
        <p:nvGrpSpPr>
          <p:cNvPr id="4" name="Group 3"/>
          <p:cNvGrpSpPr/>
          <p:nvPr/>
        </p:nvGrpSpPr>
        <p:grpSpPr>
          <a:xfrm>
            <a:off x="6669718" y="1898815"/>
            <a:ext cx="4880675" cy="3170099"/>
            <a:chOff x="6191250" y="1898815"/>
            <a:chExt cx="4880675" cy="3170099"/>
          </a:xfrm>
        </p:grpSpPr>
        <p:sp>
          <p:nvSpPr>
            <p:cNvPr id="5" name="TextBox 4"/>
            <p:cNvSpPr txBox="1"/>
            <p:nvPr/>
          </p:nvSpPr>
          <p:spPr>
            <a:xfrm>
              <a:off x="6191250" y="1898815"/>
              <a:ext cx="4880675" cy="3170099"/>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a:solidFill>
                    <a:srgbClr val="151F6A"/>
                  </a:solidFill>
                  <a:latin typeface="Trebuchet MS"/>
                </a:rPr>
                <a:t>PRAYING FOR
</a:t>
              </a:r>
              <a:r>
                <a:rPr lang="en-US" sz="8000" u="none" strike="noStrike" cap="none" spc="0">
                  <a:solidFill>
                    <a:srgbClr val="151F6A"/>
                  </a:solidFill>
                  <a:latin typeface="Trebuchet MS"/>
                </a:rPr>
                <a:t>UNITED KINGDOM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93918" cy="5642000"/>
            <a:chOff x="285750" y="285750"/>
            <a:chExt cx="6093918" cy="56420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719805716"/>
                </p:ext>
              </p:extLst>
            </p:nvPr>
          </p:nvGraphicFramePr>
          <p:xfrm>
            <a:off x="384332" y="1020470"/>
            <a:ext cx="5995336" cy="4907280"/>
          </p:xfrm>
          <a:graphic>
            <a:graphicData uri="http://schemas.openxmlformats.org/drawingml/2006/table">
              <a:tbl>
                <a:tblPr firstRow="1" bandRow="1"/>
                <a:tblGrid>
                  <a:gridCol w="2916382">
                    <a:extLst>
                      <a:ext uri="{9D8B030D-6E8A-4147-A177-3AD203B41FA5}">
                        <a16:colId xmlns:a16="http://schemas.microsoft.com/office/drawing/2014/main" val="20000"/>
                      </a:ext>
                    </a:extLst>
                  </a:gridCol>
                  <a:gridCol w="3078954">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London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69,551,332</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in Wales both English &amp; Welsh.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932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954682"/>
            <a:ext cx="10987527" cy="5426229"/>
          </a:xfrm>
          <a:prstGeom prst="rect">
            <a:avLst/>
          </a:prstGeom>
          <a:noFill/>
        </p:spPr>
        <p:txBody>
          <a:bodyPr vert="horz" wrap="square" lIns="91440" tIns="45720" rIns="91440" bIns="45720" rtlCol="0" anchor="t" anchorCtr="0">
            <a:spAutoFit/>
          </a:bodyPr>
          <a:lstStyle/>
          <a:p>
            <a:pPr>
              <a:lnSpc>
                <a:spcPct val="125000"/>
              </a:lnSpc>
            </a:pPr>
            <a:r>
              <a:rPr lang="en-US" sz="2800">
                <a:solidFill>
                  <a:srgbClr val="000000">
                    <a:alpha val="100000"/>
                  </a:srgbClr>
                </a:solidFill>
                <a:latin typeface="Trebuchet MS"/>
                <a:ea typeface="+mn-lt"/>
                <a:cs typeface="+mn-lt"/>
              </a:rPr>
              <a:t>The Christian tradition once formed the foundation of society, but today minority religions, especially Islam, also receive significant attention and government support. Astrology, New Age, the occult, and old-world paganism (Druid/Wicca) are all slowly becoming more popular, but none as fast as spirituality and religion are declining. Less than half of England and Welsh identify as Christian; a precipitous decline even in the last 20 years. In almost every century of the last 800 years, revival came to Britain at least once. The last was in 1859-1869. Pray for another great spiritual awakening. </a:t>
            </a:r>
            <a:endParaRPr lang="en-US" sz="2800">
              <a:solidFill>
                <a:srgbClr val="000000">
                  <a:alpha val="100000"/>
                </a:srgbClr>
              </a:solidFill>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978551"/>
            <a:ext cx="10962447" cy="5426229"/>
          </a:xfrm>
          <a:prstGeom prst="rect">
            <a:avLst/>
          </a:prstGeom>
          <a:noFill/>
        </p:spPr>
        <p:txBody>
          <a:bodyPr vert="horz" wrap="square" lIns="91440" tIns="45720" rIns="91440" bIns="45720" rtlCol="0" anchor="t" anchorCtr="0">
            <a:spAutoFit/>
          </a:bodyPr>
          <a:lstStyle/>
          <a:p>
            <a:pPr>
              <a:lnSpc>
                <a:spcPct val="125000"/>
              </a:lnSpc>
            </a:pPr>
            <a:r>
              <a:rPr lang="en-US" sz="2800">
                <a:solidFill>
                  <a:srgbClr val="000000">
                    <a:alpha val="100000"/>
                  </a:srgbClr>
                </a:solidFill>
                <a:latin typeface="Trebuchet MS"/>
                <a:ea typeface="+mn-lt"/>
                <a:cs typeface="+mn-lt"/>
              </a:rPr>
              <a:t>Britain’s cultural, diplomatic, economic, and military influence shaped the world for the past two or three centuries. It is head of the Commonwealth and a permanent member of the UN Security Council. Despite the UK's shrinking profile since Brexit, London remains one of the world’s hub cities for finance, travel, politics, and culture. The UK has also contributed significantly to global Christianity for centuries, from Wycliffe and Tyndale until today with the Alpha Course, 24-7 Prayer, and many evangelical writers, theologians, and worship leaders. Pray for this influence to be used for the sake of what is just and right.</a:t>
            </a:r>
            <a:endParaRPr lang="en-US" sz="2800">
              <a:latin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738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787298"/>
            <a:ext cx="10835806"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Immigration is a reality of national life. In London, over 50 nationalities have communities of over 10,000 people, and every nationality in the world is represented here! Many Brits struggle to welcome immigrants, and immigrants struggle to adjust to life in the UK. Some react negatively to these changes, but society must face the challenges of many cultures living together in peace. </a:t>
            </a:r>
            <a:r>
              <a:rPr lang="en-US" sz="2800">
                <a:solidFill>
                  <a:srgbClr val="000000">
                    <a:alpha val="100000"/>
                  </a:srgbClr>
                </a:solidFill>
                <a:latin typeface="Trebuchet MS"/>
              </a:rPr>
              <a:t>Immigration blesses the UK Church in two ways – by bringing in vibrant believers from other nations, and by attracting people from unevangelized regions who can then hear the good news. Pray for a new wave of church growth &amp; evangelism! </a:t>
            </a:r>
            <a:endParaRPr lang="en-US" sz="2800">
              <a:latin typeface="Trebuchet MS"/>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0844"/>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KE</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B1A1AE-35EC-4853-97E2-D5C3D270DB7A}"/>
</file>

<file path=customXml/itemProps2.xml><?xml version="1.0" encoding="utf-8"?>
<ds:datastoreItem xmlns:ds="http://schemas.openxmlformats.org/officeDocument/2006/customXml" ds:itemID="{C2B0DB89-8C16-495D-812C-8BFBF8B11698}">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DDC6130-3D72-4F0F-A4DE-616695D0C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Theme9</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7</cp:revision>
  <dcterms:created xsi:type="dcterms:W3CDTF">2024-12-17T23:29:12Z</dcterms:created>
  <dcterms:modified xsi:type="dcterms:W3CDTF">2025-02-19T22:33:28Z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