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CE865D-8D27-A01E-801A-1E841D8C2FA8}" v="10" dt="2025-02-13T13:20:19.748"/>
    <p1510:client id="{A513AC96-4E90-D6EB-D42E-833CBF15C364}" v="13" dt="2025-02-15T02:30:52.7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D677372F-C942-0F16-35B2-EF1AC089EA23}"/>
    <pc:docChg chg="modSld">
      <pc:chgData name="Cathy Friesen" userId="S::cathy.friesen@operationworld.org::4b911d97-c06d-45ce-a5f8-d43e0fc64acb" providerId="AD" clId="Web-{D677372F-C942-0F16-35B2-EF1AC089EA23}" dt="2025-01-07T00:34:09.478" v="1" actId="20577"/>
      <pc:docMkLst>
        <pc:docMk/>
      </pc:docMkLst>
      <pc:sldChg chg="modSp">
        <pc:chgData name="Cathy Friesen" userId="S::cathy.friesen@operationworld.org::4b911d97-c06d-45ce-a5f8-d43e0fc64acb" providerId="AD" clId="Web-{D677372F-C942-0F16-35B2-EF1AC089EA23}" dt="2025-01-07T00:34:09.478" v="1" actId="20577"/>
        <pc:sldMkLst>
          <pc:docMk/>
          <pc:sldMk cId="0" sldId="257"/>
        </pc:sldMkLst>
        <pc:spChg chg="mod">
          <ac:chgData name="Cathy Friesen" userId="S::cathy.friesen@operationworld.org::4b911d97-c06d-45ce-a5f8-d43e0fc64acb" providerId="AD" clId="Web-{D677372F-C942-0F16-35B2-EF1AC089EA23}" dt="2025-01-07T00:34:09.478" v="1" actId="20577"/>
          <ac:spMkLst>
            <pc:docMk/>
            <pc:sldMk cId="0" sldId="257"/>
            <ac:spMk id="5" creationId="{00000000-0000-0000-0000-000000000000}"/>
          </ac:spMkLst>
        </pc:spChg>
      </pc:sldChg>
    </pc:docChg>
  </pc:docChgLst>
  <pc:docChgLst>
    <pc:chgData name="Jason Mandryk" userId="S::jason.mandryk@operationworld.org::69f238d9-e84d-44e5-aa58-b9aaca2cc301" providerId="AD" clId="Web-{7BCE865D-8D27-A01E-801A-1E841D8C2FA8}"/>
    <pc:docChg chg="modSld">
      <pc:chgData name="Jason Mandryk" userId="S::jason.mandryk@operationworld.org::69f238d9-e84d-44e5-aa58-b9aaca2cc301" providerId="AD" clId="Web-{7BCE865D-8D27-A01E-801A-1E841D8C2FA8}" dt="2025-02-13T13:20:19.748" v="5" actId="1076"/>
      <pc:docMkLst>
        <pc:docMk/>
      </pc:docMkLst>
      <pc:sldChg chg="modSp">
        <pc:chgData name="Jason Mandryk" userId="S::jason.mandryk@operationworld.org::69f238d9-e84d-44e5-aa58-b9aaca2cc301" providerId="AD" clId="Web-{7BCE865D-8D27-A01E-801A-1E841D8C2FA8}" dt="2025-02-13T13:19:50.997" v="3" actId="1076"/>
        <pc:sldMkLst>
          <pc:docMk/>
          <pc:sldMk cId="0" sldId="257"/>
        </pc:sldMkLst>
        <pc:grpChg chg="mod">
          <ac:chgData name="Jason Mandryk" userId="S::jason.mandryk@operationworld.org::69f238d9-e84d-44e5-aa58-b9aaca2cc301" providerId="AD" clId="Web-{7BCE865D-8D27-A01E-801A-1E841D8C2FA8}" dt="2025-02-13T13:19:50.997" v="3" actId="1076"/>
          <ac:grpSpMkLst>
            <pc:docMk/>
            <pc:sldMk cId="0" sldId="257"/>
            <ac:grpSpMk id="4" creationId="{00000000-0000-0000-0000-000000000000}"/>
          </ac:grpSpMkLst>
        </pc:grpChg>
        <pc:picChg chg="mod">
          <ac:chgData name="Jason Mandryk" userId="S::jason.mandryk@operationworld.org::69f238d9-e84d-44e5-aa58-b9aaca2cc301" providerId="AD" clId="Web-{7BCE865D-8D27-A01E-801A-1E841D8C2FA8}" dt="2025-02-13T13:19:50.982" v="2" actId="1076"/>
          <ac:picMkLst>
            <pc:docMk/>
            <pc:sldMk cId="0" sldId="257"/>
            <ac:picMk id="2" creationId="{00000000-0000-0000-0000-000000000000}"/>
          </ac:picMkLst>
        </pc:picChg>
      </pc:sldChg>
      <pc:sldChg chg="modSp">
        <pc:chgData name="Jason Mandryk" userId="S::jason.mandryk@operationworld.org::69f238d9-e84d-44e5-aa58-b9aaca2cc301" providerId="AD" clId="Web-{7BCE865D-8D27-A01E-801A-1E841D8C2FA8}" dt="2025-02-13T13:20:19.748" v="5" actId="1076"/>
        <pc:sldMkLst>
          <pc:docMk/>
          <pc:sldMk cId="0" sldId="258"/>
        </pc:sldMkLst>
        <pc:graphicFrameChg chg="mod modGraphic">
          <ac:chgData name="Jason Mandryk" userId="S::jason.mandryk@operationworld.org::69f238d9-e84d-44e5-aa58-b9aaca2cc301" providerId="AD" clId="Web-{7BCE865D-8D27-A01E-801A-1E841D8C2FA8}" dt="2025-02-13T13:20:19.748" v="5" actId="1076"/>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BB879CD4-B472-BF26-6548-BDE68D74370B}"/>
    <pc:docChg chg="modSld">
      <pc:chgData name="John Friesen" userId="S::john.friesen@operationworld.org::9d3a757e-09a8-42a2-b315-fa47145d8ae5" providerId="AD" clId="Web-{BB879CD4-B472-BF26-6548-BDE68D74370B}" dt="2025-02-09T22:07:27.903" v="3"/>
      <pc:docMkLst>
        <pc:docMk/>
      </pc:docMkLst>
      <pc:sldChg chg="modSp">
        <pc:chgData name="John Friesen" userId="S::john.friesen@operationworld.org::9d3a757e-09a8-42a2-b315-fa47145d8ae5" providerId="AD" clId="Web-{BB879CD4-B472-BF26-6548-BDE68D74370B}" dt="2025-02-09T22:07:27.903" v="3"/>
        <pc:sldMkLst>
          <pc:docMk/>
          <pc:sldMk cId="0" sldId="258"/>
        </pc:sldMkLst>
        <pc:graphicFrameChg chg="modGraphic">
          <ac:chgData name="John Friesen" userId="S::john.friesen@operationworld.org::9d3a757e-09a8-42a2-b315-fa47145d8ae5" providerId="AD" clId="Web-{BB879CD4-B472-BF26-6548-BDE68D74370B}" dt="2025-02-09T22:07:27.903" v="3"/>
          <ac:graphicFrameMkLst>
            <pc:docMk/>
            <pc:sldMk cId="0" sldId="258"/>
            <ac:graphicFrameMk id="5" creationId="{00000000-0000-0000-0000-000000000000}"/>
          </ac:graphicFrameMkLst>
        </pc:graphicFrameChg>
      </pc:sldChg>
    </pc:docChg>
  </pc:docChgLst>
  <pc:docChgLst>
    <pc:chgData clId="Web-{7BCE865D-8D27-A01E-801A-1E841D8C2FA8}"/>
    <pc:docChg chg="modSld">
      <pc:chgData name="" userId="" providerId="" clId="Web-{7BCE865D-8D27-A01E-801A-1E841D8C2FA8}" dt="2025-02-13T13:19:36.950" v="2" actId="14100"/>
      <pc:docMkLst>
        <pc:docMk/>
      </pc:docMkLst>
      <pc:sldChg chg="modSp">
        <pc:chgData name="" userId="" providerId="" clId="Web-{7BCE865D-8D27-A01E-801A-1E841D8C2FA8}" dt="2025-02-13T13:19:36.950" v="2" actId="14100"/>
        <pc:sldMkLst>
          <pc:docMk/>
          <pc:sldMk cId="0" sldId="257"/>
        </pc:sldMkLst>
        <pc:spChg chg="mod">
          <ac:chgData name="" userId="" providerId="" clId="Web-{7BCE865D-8D27-A01E-801A-1E841D8C2FA8}" dt="2025-02-13T13:19:36.950" v="2" actId="14100"/>
          <ac:spMkLst>
            <pc:docMk/>
            <pc:sldMk cId="0" sldId="257"/>
            <ac:spMk id="5" creationId="{00000000-0000-0000-0000-000000000000}"/>
          </ac:spMkLst>
        </pc:spChg>
      </pc:sldChg>
    </pc:docChg>
  </pc:docChgLst>
  <pc:docChgLst>
    <pc:chgData name="John Friesen" userId="S::john.friesen@operationworld.org::9d3a757e-09a8-42a2-b315-fa47145d8ae5" providerId="AD" clId="Web-{A513AC96-4E90-D6EB-D42E-833CBF15C364}"/>
    <pc:docChg chg="modSld">
      <pc:chgData name="John Friesen" userId="S::john.friesen@operationworld.org::9d3a757e-09a8-42a2-b315-fa47145d8ae5" providerId="AD" clId="Web-{A513AC96-4E90-D6EB-D42E-833CBF15C364}" dt="2025-02-15T02:30:52.719" v="12"/>
      <pc:docMkLst>
        <pc:docMk/>
      </pc:docMkLst>
      <pc:sldChg chg="modSp">
        <pc:chgData name="John Friesen" userId="S::john.friesen@operationworld.org::9d3a757e-09a8-42a2-b315-fa47145d8ae5" providerId="AD" clId="Web-{A513AC96-4E90-D6EB-D42E-833CBF15C364}" dt="2025-02-15T02:30:12.074" v="1" actId="1076"/>
        <pc:sldMkLst>
          <pc:docMk/>
          <pc:sldMk cId="0" sldId="257"/>
        </pc:sldMkLst>
        <pc:grpChg chg="mod">
          <ac:chgData name="John Friesen" userId="S::john.friesen@operationworld.org::9d3a757e-09a8-42a2-b315-fa47145d8ae5" providerId="AD" clId="Web-{A513AC96-4E90-D6EB-D42E-833CBF15C364}" dt="2025-02-15T02:30:12.074" v="1" actId="1076"/>
          <ac:grpSpMkLst>
            <pc:docMk/>
            <pc:sldMk cId="0" sldId="257"/>
            <ac:grpSpMk id="4" creationId="{00000000-0000-0000-0000-000000000000}"/>
          </ac:grpSpMkLst>
        </pc:grpChg>
        <pc:picChg chg="mod">
          <ac:chgData name="John Friesen" userId="S::john.friesen@operationworld.org::9d3a757e-09a8-42a2-b315-fa47145d8ae5" providerId="AD" clId="Web-{A513AC96-4E90-D6EB-D42E-833CBF15C364}" dt="2025-02-15T02:30:12.074" v="0" actId="1076"/>
          <ac:picMkLst>
            <pc:docMk/>
            <pc:sldMk cId="0" sldId="257"/>
            <ac:picMk id="2" creationId="{00000000-0000-0000-0000-000000000000}"/>
          </ac:picMkLst>
        </pc:picChg>
      </pc:sldChg>
      <pc:sldChg chg="modSp">
        <pc:chgData name="John Friesen" userId="S::john.friesen@operationworld.org::9d3a757e-09a8-42a2-b315-fa47145d8ae5" providerId="AD" clId="Web-{A513AC96-4E90-D6EB-D42E-833CBF15C364}" dt="2025-02-15T02:30:52.719" v="12"/>
        <pc:sldMkLst>
          <pc:docMk/>
          <pc:sldMk cId="0" sldId="258"/>
        </pc:sldMkLst>
        <pc:graphicFrameChg chg="mod modGraphic">
          <ac:chgData name="John Friesen" userId="S::john.friesen@operationworld.org::9d3a757e-09a8-42a2-b315-fa47145d8ae5" providerId="AD" clId="Web-{A513AC96-4E90-D6EB-D42E-833CBF15C364}" dt="2025-02-15T02:30:52.719" v="12"/>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25"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4857750"/>
          <a:chOff x="285750" y="285750"/>
          <a:chExt cx="6191250" cy="4857750"/>
        </a:xfrm>
      </p:grpSpPr>
      <p:pic>
        <p:nvPicPr>
          <p:cNvPr id="2" name="Country Flag" descr="The country flag"/>
          <p:cNvPicPr>
            <a:picLocks noChangeAspect="1"/>
          </p:cNvPicPr>
          <p:nvPr/>
        </p:nvPicPr>
        <p:blipFill>
          <a:blip r:embed="rId3"/>
          <a:stretch>
            <a:fillRect/>
          </a:stretch>
        </p:blipFill>
        <p:spPr>
          <a:xfrm>
            <a:off x="665648" y="1987713"/>
            <a:ext cx="5715000" cy="2857500"/>
          </a:xfrm>
          <a:prstGeom prst="rect">
            <a:avLst/>
          </a:prstGeom>
          <a:noFill/>
        </p:spPr>
      </p:pic>
      <p:grpSp>
        <p:nvGrpSpPr>
          <p:cNvPr id="4" name="Group 3"/>
          <p:cNvGrpSpPr/>
          <p:nvPr/>
        </p:nvGrpSpPr>
        <p:grpSpPr>
          <a:xfrm>
            <a:off x="6571148" y="2108412"/>
            <a:ext cx="5561561" cy="2616101"/>
            <a:chOff x="6191250" y="2120950"/>
            <a:chExt cx="5561561" cy="2616101"/>
          </a:xfrm>
        </p:grpSpPr>
        <p:sp>
          <p:nvSpPr>
            <p:cNvPr id="5" name="TextBox 4"/>
            <p:cNvSpPr txBox="1"/>
            <p:nvPr/>
          </p:nvSpPr>
          <p:spPr>
            <a:xfrm>
              <a:off x="6191250" y="2120950"/>
              <a:ext cx="5561561" cy="2616101"/>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3200" u="none" strike="noStrike" cap="none" spc="0" dirty="0">
                  <a:solidFill>
                    <a:srgbClr val="000000"/>
                  </a:solidFill>
                  <a:latin typeface="Trebuchet MS"/>
                </a:rPr>
                <a:t>PRAYING FOR
</a:t>
              </a:r>
              <a:r>
                <a:rPr lang="en-US" sz="6600" u="none" strike="noStrike" cap="none" spc="0" dirty="0">
                  <a:solidFill>
                    <a:srgbClr val="000000"/>
                  </a:solidFill>
                  <a:latin typeface="Trebuchet MS"/>
                </a:rPr>
                <a:t>UNITED ARAB EMIRATES</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698998"/>
            <a:chOff x="285750" y="285750"/>
            <a:chExt cx="6010275" cy="5698998"/>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3535893427"/>
                </p:ext>
              </p:extLst>
            </p:nvPr>
          </p:nvGraphicFramePr>
          <p:xfrm>
            <a:off x="381000" y="966978"/>
            <a:ext cx="5819776" cy="501777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Abu Dhabi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11,346,000</a:t>
                        </a:r>
                        <a:endParaRPr lang="en-US" dirty="0">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Arabic</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Muslim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Least Reached 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Oil wealth transformed much of the United Arab Emirates (UAE) from a poor, rural region to a haven and playground for the world's ultra-rich. Now it branches out to business and finance, as well as tourism. While those at the top live with incredible wealth, millions of migrant labourers often work in terrible conditions for low pay. Injustice, human rights violations, and human trafficking are significant challenges. Pray for God's compassion for the poor and downtrodden to be powerfully conveyed to all migrant labourers who endure oppressive conditions in the UAE.
</a:t>
            </a:r>
          </a:p>
        </p:txBody>
      </p:sp>
    </p:spTree>
  </p:cSld>
  <p:clrMapOvr>
    <a:masterClrMapping/>
  </p:clrMapOvr>
</p:sld>
</file>

<file path=ppt/theme/theme1.xml><?xml version="1.0" encoding="utf-8"?>
<a:theme xmlns:a="http://schemas.openxmlformats.org/drawingml/2006/main" name="Theme21">
  <a:themeElements>
    <a:clrScheme name="Theme2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JM</PrayerPointComplete>
  </documentManagement>
</p:properties>
</file>

<file path=customXml/itemProps1.xml><?xml version="1.0" encoding="utf-8"?>
<ds:datastoreItem xmlns:ds="http://schemas.openxmlformats.org/officeDocument/2006/customXml" ds:itemID="{152B9E05-FFD2-4CED-8BBC-1AC809484F22}"/>
</file>

<file path=customXml/itemProps2.xml><?xml version="1.0" encoding="utf-8"?>
<ds:datastoreItem xmlns:ds="http://schemas.openxmlformats.org/officeDocument/2006/customXml" ds:itemID="{8397DD7B-72C3-4C6F-9736-7B8A597BD9EE}">
  <ds:schemaRefs>
    <ds:schemaRef ds:uri="http://schemas.microsoft.com/sharepoint/v3/contenttype/forms"/>
  </ds:schemaRefs>
</ds:datastoreItem>
</file>

<file path=customXml/itemProps3.xml><?xml version="1.0" encoding="utf-8"?>
<ds:datastoreItem xmlns:ds="http://schemas.openxmlformats.org/officeDocument/2006/customXml" ds:itemID="{0D278A97-35BF-4AB2-901B-C5B88D7DF425}">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Theme21</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17</cp:revision>
  <dcterms:created xsi:type="dcterms:W3CDTF">2024-12-17T23:29:12Z</dcterms:created>
  <dcterms:modified xsi:type="dcterms:W3CDTF">2025-02-15T02:31:14Z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