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1B323-A69A-B506-C84C-C29AE35F9231}" v="62" dt="2025-02-14T22:09:03.639"/>
    <p1510:client id="{A0F28424-ECC3-D3A9-C2F3-5239265F4509}" v="53" dt="2025-02-16T22:04:58.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45702260-E6A4-D560-9484-BD2258AF4341}"/>
    <pc:docChg chg="modSld">
      <pc:chgData name="John Friesen" userId="S::john.friesen@operationworld.org::9d3a757e-09a8-42a2-b315-fa47145d8ae5" providerId="AD" clId="Web-{45702260-E6A4-D560-9484-BD2258AF4341}" dt="2025-02-10T19:07:06.217" v="0" actId="20577"/>
      <pc:docMkLst>
        <pc:docMk/>
      </pc:docMkLst>
      <pc:sldChg chg="modSp">
        <pc:chgData name="John Friesen" userId="S::john.friesen@operationworld.org::9d3a757e-09a8-42a2-b315-fa47145d8ae5" providerId="AD" clId="Web-{45702260-E6A4-D560-9484-BD2258AF4341}" dt="2025-02-10T19:07:06.217" v="0" actId="20577"/>
        <pc:sldMkLst>
          <pc:docMk/>
          <pc:sldMk cId="0" sldId="260"/>
        </pc:sldMkLst>
        <pc:spChg chg="mod">
          <ac:chgData name="John Friesen" userId="S::john.friesen@operationworld.org::9d3a757e-09a8-42a2-b315-fa47145d8ae5" providerId="AD" clId="Web-{45702260-E6A4-D560-9484-BD2258AF4341}" dt="2025-02-10T19:07:06.217" v="0"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A0F28424-ECC3-D3A9-C2F3-5239265F4509}"/>
    <pc:docChg chg="modSld">
      <pc:chgData name="John Friesen" userId="S::john.friesen@operationworld.org::9d3a757e-09a8-42a2-b315-fa47145d8ae5" providerId="AD" clId="Web-{A0F28424-ECC3-D3A9-C2F3-5239265F4509}" dt="2025-02-16T22:04:51.363" v="32"/>
      <pc:docMkLst>
        <pc:docMk/>
      </pc:docMkLst>
      <pc:sldChg chg="modSp">
        <pc:chgData name="John Friesen" userId="S::john.friesen@operationworld.org::9d3a757e-09a8-42a2-b315-fa47145d8ae5" providerId="AD" clId="Web-{A0F28424-ECC3-D3A9-C2F3-5239265F4509}" dt="2025-02-16T22:04:51.363" v="32"/>
        <pc:sldMkLst>
          <pc:docMk/>
          <pc:sldMk cId="0" sldId="258"/>
        </pc:sldMkLst>
        <pc:graphicFrameChg chg="mod modGraphic">
          <ac:chgData name="John Friesen" userId="S::john.friesen@operationworld.org::9d3a757e-09a8-42a2-b315-fa47145d8ae5" providerId="AD" clId="Web-{A0F28424-ECC3-D3A9-C2F3-5239265F4509}" dt="2025-02-16T22:04:51.363" v="3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BF60B9F-2C94-4D32-5A13-AB3270EC4858}"/>
    <pc:docChg chg="modSld">
      <pc:chgData name="John Friesen" userId="S::john.friesen@operationworld.org::9d3a757e-09a8-42a2-b315-fa47145d8ae5" providerId="AD" clId="Web-{DBF60B9F-2C94-4D32-5A13-AB3270EC4858}" dt="2025-02-14T04:29:18.052" v="12" actId="14100"/>
      <pc:docMkLst>
        <pc:docMk/>
      </pc:docMkLst>
      <pc:sldChg chg="modSp">
        <pc:chgData name="John Friesen" userId="S::john.friesen@operationworld.org::9d3a757e-09a8-42a2-b315-fa47145d8ae5" providerId="AD" clId="Web-{DBF60B9F-2C94-4D32-5A13-AB3270EC4858}" dt="2025-02-14T04:29:18.052" v="12" actId="14100"/>
        <pc:sldMkLst>
          <pc:docMk/>
          <pc:sldMk cId="0" sldId="259"/>
        </pc:sldMkLst>
        <pc:spChg chg="mod">
          <ac:chgData name="John Friesen" userId="S::john.friesen@operationworld.org::9d3a757e-09a8-42a2-b315-fa47145d8ae5" providerId="AD" clId="Web-{DBF60B9F-2C94-4D32-5A13-AB3270EC4858}" dt="2025-02-14T04:29:18.052" v="12"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3E54E44B-72C3-F195-1727-214BFA876739}"/>
    <pc:docChg chg="modSld">
      <pc:chgData name="John Friesen" userId="S::john.friesen@operationworld.org::9d3a757e-09a8-42a2-b315-fa47145d8ae5" providerId="AD" clId="Web-{3E54E44B-72C3-F195-1727-214BFA876739}" dt="2025-02-09T22:06:47.145" v="3"/>
      <pc:docMkLst>
        <pc:docMk/>
      </pc:docMkLst>
      <pc:sldChg chg="modSp">
        <pc:chgData name="John Friesen" userId="S::john.friesen@operationworld.org::9d3a757e-09a8-42a2-b315-fa47145d8ae5" providerId="AD" clId="Web-{3E54E44B-72C3-F195-1727-214BFA876739}" dt="2025-02-09T22:06:47.145" v="3"/>
        <pc:sldMkLst>
          <pc:docMk/>
          <pc:sldMk cId="0" sldId="258"/>
        </pc:sldMkLst>
        <pc:graphicFrameChg chg="modGraphic">
          <ac:chgData name="John Friesen" userId="S::john.friesen@operationworld.org::9d3a757e-09a8-42a2-b315-fa47145d8ae5" providerId="AD" clId="Web-{3E54E44B-72C3-F195-1727-214BFA876739}" dt="2025-02-09T22:06:47.145" v="3"/>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4311B323-A69A-B506-C84C-C29AE35F9231}"/>
    <pc:docChg chg="modSld">
      <pc:chgData name="Kyle Eipperle" userId="S::kyle.eipperle@operationworld.org::68089f80-fb19-4956-8e3e-044c3583140d" providerId="AD" clId="Web-{4311B323-A69A-B506-C84C-C29AE35F9231}" dt="2025-02-14T22:09:03.029" v="43" actId="20577"/>
      <pc:docMkLst>
        <pc:docMk/>
      </pc:docMkLst>
      <pc:sldChg chg="modSp">
        <pc:chgData name="Kyle Eipperle" userId="S::kyle.eipperle@operationworld.org::68089f80-fb19-4956-8e3e-044c3583140d" providerId="AD" clId="Web-{4311B323-A69A-B506-C84C-C29AE35F9231}" dt="2025-02-14T21:36:35.059" v="6" actId="1076"/>
        <pc:sldMkLst>
          <pc:docMk/>
          <pc:sldMk cId="0" sldId="257"/>
        </pc:sldMkLst>
        <pc:spChg chg="mod">
          <ac:chgData name="Kyle Eipperle" userId="S::kyle.eipperle@operationworld.org::68089f80-fb19-4956-8e3e-044c3583140d" providerId="AD" clId="Web-{4311B323-A69A-B506-C84C-C29AE35F9231}" dt="2025-02-14T21:36:19.777" v="4" actId="14100"/>
          <ac:spMkLst>
            <pc:docMk/>
            <pc:sldMk cId="0" sldId="257"/>
            <ac:spMk id="5" creationId="{00000000-0000-0000-0000-000000000000}"/>
          </ac:spMkLst>
        </pc:spChg>
        <pc:grpChg chg="mod">
          <ac:chgData name="Kyle Eipperle" userId="S::kyle.eipperle@operationworld.org::68089f80-fb19-4956-8e3e-044c3583140d" providerId="AD" clId="Web-{4311B323-A69A-B506-C84C-C29AE35F9231}" dt="2025-02-14T21:36:35.059" v="6" actId="1076"/>
          <ac:grpSpMkLst>
            <pc:docMk/>
            <pc:sldMk cId="0" sldId="257"/>
            <ac:grpSpMk id="4" creationId="{00000000-0000-0000-0000-000000000000}"/>
          </ac:grpSpMkLst>
        </pc:grpChg>
        <pc:picChg chg="mod">
          <ac:chgData name="Kyle Eipperle" userId="S::kyle.eipperle@operationworld.org::68089f80-fb19-4956-8e3e-044c3583140d" providerId="AD" clId="Web-{4311B323-A69A-B506-C84C-C29AE35F9231}" dt="2025-02-14T21:36:35.044" v="5" actId="1076"/>
          <ac:picMkLst>
            <pc:docMk/>
            <pc:sldMk cId="0" sldId="257"/>
            <ac:picMk id="2" creationId="{00000000-0000-0000-0000-000000000000}"/>
          </ac:picMkLst>
        </pc:picChg>
      </pc:sldChg>
      <pc:sldChg chg="addSp modSp">
        <pc:chgData name="Kyle Eipperle" userId="S::kyle.eipperle@operationworld.org::68089f80-fb19-4956-8e3e-044c3583140d" providerId="AD" clId="Web-{4311B323-A69A-B506-C84C-C29AE35F9231}" dt="2025-02-14T22:09:03.029" v="43" actId="20577"/>
        <pc:sldMkLst>
          <pc:docMk/>
          <pc:sldMk cId="0" sldId="259"/>
        </pc:sldMkLst>
        <pc:spChg chg="mod">
          <ac:chgData name="Kyle Eipperle" userId="S::kyle.eipperle@operationworld.org::68089f80-fb19-4956-8e3e-044c3583140d" providerId="AD" clId="Web-{4311B323-A69A-B506-C84C-C29AE35F9231}" dt="2025-02-14T22:05:21.046" v="35" actId="1076"/>
          <ac:spMkLst>
            <pc:docMk/>
            <pc:sldMk cId="0" sldId="259"/>
            <ac:spMk id="2" creationId="{00000000-0000-0000-0000-000000000000}"/>
          </ac:spMkLst>
        </pc:spChg>
        <pc:spChg chg="mod">
          <ac:chgData name="Kyle Eipperle" userId="S::kyle.eipperle@operationworld.org::68089f80-fb19-4956-8e3e-044c3583140d" providerId="AD" clId="Web-{4311B323-A69A-B506-C84C-C29AE35F9231}" dt="2025-02-14T22:09:03.029" v="43" actId="20577"/>
          <ac:spMkLst>
            <pc:docMk/>
            <pc:sldMk cId="0" sldId="259"/>
            <ac:spMk id="3" creationId="{00000000-0000-0000-0000-000000000000}"/>
          </ac:spMkLst>
        </pc:spChg>
        <pc:spChg chg="add">
          <ac:chgData name="Kyle Eipperle" userId="S::kyle.eipperle@operationworld.org::68089f80-fb19-4956-8e3e-044c3583140d" providerId="AD" clId="Web-{4311B323-A69A-B506-C84C-C29AE35F9231}" dt="2025-02-14T22:04:16.464" v="30"/>
          <ac:spMkLst>
            <pc:docMk/>
            <pc:sldMk cId="0" sldId="259"/>
            <ac:spMk id="4" creationId="{9CB5B617-AD4D-2FA8-F43F-A3B190891277}"/>
          </ac:spMkLst>
        </pc:spChg>
      </pc:sldChg>
      <pc:sldChg chg="modSp">
        <pc:chgData name="Kyle Eipperle" userId="S::kyle.eipperle@operationworld.org::68089f80-fb19-4956-8e3e-044c3583140d" providerId="AD" clId="Web-{4311B323-A69A-B506-C84C-C29AE35F9231}" dt="2025-02-14T22:01:34.284" v="29" actId="20577"/>
        <pc:sldMkLst>
          <pc:docMk/>
          <pc:sldMk cId="0" sldId="260"/>
        </pc:sldMkLst>
        <pc:spChg chg="mod">
          <ac:chgData name="Kyle Eipperle" userId="S::kyle.eipperle@operationworld.org::68089f80-fb19-4956-8e3e-044c3583140d" providerId="AD" clId="Web-{4311B323-A69A-B506-C84C-C29AE35F9231}" dt="2025-02-14T22:00:17.714" v="21" actId="1076"/>
          <ac:spMkLst>
            <pc:docMk/>
            <pc:sldMk cId="0" sldId="260"/>
            <ac:spMk id="2" creationId="{00000000-0000-0000-0000-000000000000}"/>
          </ac:spMkLst>
        </pc:spChg>
        <pc:spChg chg="mod">
          <ac:chgData name="Kyle Eipperle" userId="S::kyle.eipperle@operationworld.org::68089f80-fb19-4956-8e3e-044c3583140d" providerId="AD" clId="Web-{4311B323-A69A-B506-C84C-C29AE35F9231}" dt="2025-02-14T22:01:34.284" v="29" actId="20577"/>
          <ac:spMkLst>
            <pc:docMk/>
            <pc:sldMk cId="0" sldId="260"/>
            <ac:spMk id="3" creationId="{00000000-0000-0000-0000-000000000000}"/>
          </ac:spMkLst>
        </pc:spChg>
      </pc:sldChg>
    </pc:docChg>
  </pc:docChgLst>
  <pc:docChgLst>
    <pc:chgData name="Cathy Friesen" userId="S::cathy.friesen@operationworld.org::4b911d97-c06d-45ce-a5f8-d43e0fc64acb" providerId="AD" clId="Web-{82068EEB-E18E-3754-6409-FA9D7A3A44E4}"/>
    <pc:docChg chg="modSld">
      <pc:chgData name="Cathy Friesen" userId="S::cathy.friesen@operationworld.org::4b911d97-c06d-45ce-a5f8-d43e0fc64acb" providerId="AD" clId="Web-{82068EEB-E18E-3754-6409-FA9D7A3A44E4}" dt="2025-01-07T00:33:34.582" v="1" actId="20577"/>
      <pc:docMkLst>
        <pc:docMk/>
      </pc:docMkLst>
      <pc:sldChg chg="modSp">
        <pc:chgData name="Cathy Friesen" userId="S::cathy.friesen@operationworld.org::4b911d97-c06d-45ce-a5f8-d43e0fc64acb" providerId="AD" clId="Web-{82068EEB-E18E-3754-6409-FA9D7A3A44E4}" dt="2025-01-07T00:33:34.582" v="1" actId="20577"/>
        <pc:sldMkLst>
          <pc:docMk/>
          <pc:sldMk cId="0" sldId="257"/>
        </pc:sldMkLst>
        <pc:spChg chg="mod">
          <ac:chgData name="Cathy Friesen" userId="S::cathy.friesen@operationworld.org::4b911d97-c06d-45ce-a5f8-d43e0fc64acb" providerId="AD" clId="Web-{82068EEB-E18E-3754-6409-FA9D7A3A44E4}" dt="2025-01-07T00:33:34.582"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07355" y="1514475"/>
            <a:ext cx="5715000" cy="3810000"/>
          </a:xfrm>
          <a:prstGeom prst="rect">
            <a:avLst/>
          </a:prstGeom>
          <a:noFill/>
        </p:spPr>
      </p:pic>
      <p:grpSp>
        <p:nvGrpSpPr>
          <p:cNvPr id="4" name="Group 3"/>
          <p:cNvGrpSpPr/>
          <p:nvPr/>
        </p:nvGrpSpPr>
        <p:grpSpPr>
          <a:xfrm>
            <a:off x="6812855" y="2763234"/>
            <a:ext cx="4881331" cy="1446550"/>
            <a:chOff x="6191250" y="2763234"/>
            <a:chExt cx="4881331" cy="1446550"/>
          </a:xfrm>
        </p:grpSpPr>
        <p:sp>
          <p:nvSpPr>
            <p:cNvPr id="5" name="TextBox 4"/>
            <p:cNvSpPr txBox="1"/>
            <p:nvPr/>
          </p:nvSpPr>
          <p:spPr>
            <a:xfrm>
              <a:off x="6191250" y="2763234"/>
              <a:ext cx="488133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3158BD"/>
                  </a:solidFill>
                  <a:latin typeface="Trebuchet MS"/>
                </a:rPr>
                <a:t>PRAYING FOR
</a:t>
              </a:r>
              <a:r>
                <a:rPr lang="en-US" sz="6000" u="none" strike="noStrike" cap="none" spc="0">
                  <a:solidFill>
                    <a:srgbClr val="3158BD"/>
                  </a:solidFill>
                  <a:latin typeface="Trebuchet MS"/>
                </a:rPr>
                <a:t>UKRAINE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478780"/>
            <a:chOff x="285750" y="285750"/>
            <a:chExt cx="6010275" cy="547878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147200422"/>
                </p:ext>
              </p:extLst>
            </p:nvPr>
          </p:nvGraphicFramePr>
          <p:xfrm>
            <a:off x="381000" y="857250"/>
            <a:ext cx="5819776" cy="490728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Kyiv</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38,980,377</a:t>
                        </a:r>
                        <a:endParaRPr lang="en-US" sz="2400" u="none" strike="noStrike" cap="none" spc="0" dirty="0">
                          <a:solidFill>
                            <a:srgbClr val="FFFFFF">
                              <a:alpha val="100000"/>
                            </a:srgbClr>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lvl="0" indent="0" algn="l">
                          <a:lnSpc>
                            <a:spcPct val="100000"/>
                          </a:lnSpc>
                          <a:spcBef>
                            <a:spcPts val="0"/>
                          </a:spcBef>
                          <a:spcAft>
                            <a:spcPts val="0"/>
                          </a:spcAft>
                          <a:buNone/>
                        </a:pPr>
                        <a:r>
                          <a:rPr lang="en-US" sz="2400" b="0" i="0" u="none" strike="noStrike" cap="none" spc="0" noProof="0" dirty="0">
                            <a:solidFill>
                              <a:srgbClr val="D6E7F5"/>
                            </a:solidFill>
                            <a:latin typeface="Verdana"/>
                          </a:rPr>
                          <a:t>% Urban:</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US" sz="2400" u="none" strike="noStrike" cap="none" spc="0" dirty="0">
                            <a:solidFill>
                              <a:srgbClr val="FFFFFF"/>
                            </a:solidFill>
                            <a:latin typeface="Verdana"/>
                          </a:rPr>
                          <a:t>70.5 %</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238649657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Ukrainian, but Russian widely spoken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77/193</a:t>
                        </a:r>
                        <a:endParaRPr lang="en-US" sz="2400" u="none" strike="noStrike" cap="none" spc="0" dirty="0">
                          <a:solidFill>
                            <a:srgbClr val="FFFFFF">
                              <a:alpha val="100000"/>
                            </a:srgbClr>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382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534" y="836924"/>
            <a:ext cx="11090028" cy="5435912"/>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Ukraine’s location as the borderland between East and West has always left it in a vulnerable position. Russia’s invasion and annexation of Crimea in 2014, Moscow’s proxy war in the east, and the full-scale invasion of the country in 2022 demonstrate Russia’s determination to dominate Ukraine. Millions of Ukrainians have been displaced, and hundreds of thousands have been killed. Pray for the intervention of the God who makes wars cease to the ends of the earth and who breaks the bow and shatters the spear (</a:t>
            </a:r>
            <a:r>
              <a:rPr lang="en-US" sz="2800" dirty="0" err="1">
                <a:solidFill>
                  <a:srgbClr val="000000">
                    <a:alpha val="100000"/>
                  </a:srgbClr>
                </a:solidFill>
                <a:latin typeface="Trebuchet MS"/>
                <a:ea typeface="+mn-lt"/>
                <a:cs typeface="+mn-lt"/>
              </a:rPr>
              <a:t>Psa</a:t>
            </a:r>
            <a:r>
              <a:rPr lang="en-US" sz="2800" dirty="0">
                <a:solidFill>
                  <a:srgbClr val="000000">
                    <a:alpha val="100000"/>
                  </a:srgbClr>
                </a:solidFill>
                <a:latin typeface="Trebuchet MS"/>
                <a:ea typeface="+mn-lt"/>
                <a:cs typeface="+mn-lt"/>
              </a:rPr>
              <a:t> 46:9). Pray for wisdom from above, and divine fortitude for Ukraine’s leaders and its people.  </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555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786994"/>
            <a:ext cx="11166399" cy="5974521"/>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rPr>
              <a:t>Thank God for the rich Christian heritage of Ukraine. Russian interference and invasion brought incalculable destruction. This </a:t>
            </a:r>
            <a:r>
              <a:rPr lang="en-US" sz="2800" dirty="0">
                <a:solidFill>
                  <a:srgbClr val="000000">
                    <a:alpha val="100000"/>
                  </a:srgbClr>
                </a:solidFill>
                <a:latin typeface="Trebuchet MS"/>
              </a:rPr>
              <a:t>includes </a:t>
            </a:r>
            <a:r>
              <a:rPr lang="en-US" sz="2800" u="none" strike="noStrike" cap="none" spc="0" dirty="0">
                <a:solidFill>
                  <a:srgbClr val="000000">
                    <a:alpha val="100000"/>
                  </a:srgbClr>
                </a:solidFill>
                <a:latin typeface="Trebuchet MS"/>
              </a:rPr>
              <a:t>religious persecution in the occupied areas, as well as hostility from the Russian Orthodox Church </a:t>
            </a:r>
            <a:r>
              <a:rPr lang="en-US" sz="2800" dirty="0">
                <a:solidFill>
                  <a:srgbClr val="000000">
                    <a:alpha val="100000"/>
                  </a:srgbClr>
                </a:solidFill>
                <a:latin typeface="Trebuchet MS"/>
              </a:rPr>
              <a:t>toward </a:t>
            </a:r>
            <a:r>
              <a:rPr lang="en-US" sz="2800" u="none" strike="noStrike" cap="none" spc="0" dirty="0">
                <a:solidFill>
                  <a:srgbClr val="000000">
                    <a:alpha val="100000"/>
                  </a:srgbClr>
                </a:solidFill>
                <a:latin typeface="Trebuchet MS"/>
              </a:rPr>
              <a:t>most other expressions of Christianity. There has been so much trauma and suffering, but these trials have been a crucible for the refining of God's people. The faithful perseverance of the Church continues to bear fruit. Today it impacts most of society. Pray that the endurance, spiritual drive and vision of the body of Christ in Ukraine might not be destroyed or dulled by what the enemy seeks to accomplish there</a:t>
            </a:r>
            <a:r>
              <a:rPr lang="en-US" sz="2800" dirty="0">
                <a:solidFill>
                  <a:srgbClr val="000000">
                    <a:alpha val="100000"/>
                  </a:srgbClr>
                </a:solidFill>
                <a:latin typeface="Trebuchet MS"/>
              </a:rPr>
              <a:t>.</a:t>
            </a:r>
            <a:endParaRPr lang="en-US" u="none" strike="noStrike" cap="none" spc="0" dirty="0">
              <a:solidFill>
                <a:srgbClr val="000000">
                  <a:alpha val="100000"/>
                </a:srgbClr>
              </a:solidFill>
              <a:latin typeface="Calibri"/>
              <a:ea typeface="Calibri"/>
              <a:cs typeface="Calibri"/>
            </a:endParaRP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3BF6E-79DF-4585-816B-08CB924B845A}">
  <ds:schemaRefs>
    <ds:schemaRef ds:uri="http://schemas.microsoft.com/sharepoint/v3/contenttype/forms"/>
  </ds:schemaRefs>
</ds:datastoreItem>
</file>

<file path=customXml/itemProps2.xml><?xml version="1.0" encoding="utf-8"?>
<ds:datastoreItem xmlns:ds="http://schemas.openxmlformats.org/officeDocument/2006/customXml" ds:itemID="{E776E092-7450-4572-97A1-055C15A195EC}">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D85533-A52F-45CF-B4EB-2BD7C319BF84}"/>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44</cp:revision>
  <dcterms:created xsi:type="dcterms:W3CDTF">2024-12-17T23:29:11Z</dcterms:created>
  <dcterms:modified xsi:type="dcterms:W3CDTF">2025-02-16T22:05:07Z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