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DD3148-C638-6A78-F894-F7BCB65E55EF}" v="91" dt="2025-02-14T22:39:17.077"/>
    <p1510:client id="{963BBB18-3DCA-2014-98D9-93CBEE0F591E}" v="9" dt="2025-02-13T22:59:14.140"/>
    <p1510:client id="{AF2BD96C-A716-733A-3D14-CBBBF4DE8146}" v="20" dt="2025-02-15T02:40:02.8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F588586D-DB30-4504-3910-460FE051508E}"/>
    <pc:docChg chg="modSld">
      <pc:chgData name="John Friesen" userId="S::john.friesen@operationworld.org::9d3a757e-09a8-42a2-b315-fa47145d8ae5" providerId="AD" clId="Web-{F588586D-DB30-4504-3910-460FE051508E}" dt="2025-02-09T22:05:34.322" v="2"/>
      <pc:docMkLst>
        <pc:docMk/>
      </pc:docMkLst>
      <pc:sldChg chg="modSp">
        <pc:chgData name="John Friesen" userId="S::john.friesen@operationworld.org::9d3a757e-09a8-42a2-b315-fa47145d8ae5" providerId="AD" clId="Web-{F588586D-DB30-4504-3910-460FE051508E}" dt="2025-02-09T22:05:34.322" v="2"/>
        <pc:sldMkLst>
          <pc:docMk/>
          <pc:sldMk cId="0" sldId="258"/>
        </pc:sldMkLst>
        <pc:graphicFrameChg chg="modGraphic">
          <ac:chgData name="John Friesen" userId="S::john.friesen@operationworld.org::9d3a757e-09a8-42a2-b315-fa47145d8ae5" providerId="AD" clId="Web-{F588586D-DB30-4504-3910-460FE051508E}" dt="2025-02-09T22:05:34.322" v="2"/>
          <ac:graphicFrameMkLst>
            <pc:docMk/>
            <pc:sldMk cId="0" sldId="258"/>
            <ac:graphicFrameMk id="5" creationId="{00000000-0000-0000-0000-000000000000}"/>
          </ac:graphicFrameMkLst>
        </pc:graphicFrameChg>
      </pc:sldChg>
    </pc:docChg>
  </pc:docChgLst>
  <pc:docChgLst>
    <pc:chgData name="Kyle Eipperle" userId="S::kyle.eipperle@operationworld.org::68089f80-fb19-4956-8e3e-044c3583140d" providerId="AD" clId="Web-{23DD3148-C638-6A78-F894-F7BCB65E55EF}"/>
    <pc:docChg chg="modSld">
      <pc:chgData name="Kyle Eipperle" userId="S::kyle.eipperle@operationworld.org::68089f80-fb19-4956-8e3e-044c3583140d" providerId="AD" clId="Web-{23DD3148-C638-6A78-F894-F7BCB65E55EF}" dt="2025-02-14T22:39:17.077" v="58" actId="1076"/>
      <pc:docMkLst>
        <pc:docMk/>
      </pc:docMkLst>
      <pc:sldChg chg="modSp">
        <pc:chgData name="Kyle Eipperle" userId="S::kyle.eipperle@operationworld.org::68089f80-fb19-4956-8e3e-044c3583140d" providerId="AD" clId="Web-{23DD3148-C638-6A78-F894-F7BCB65E55EF}" dt="2025-02-14T22:39:17.077" v="58" actId="1076"/>
        <pc:sldMkLst>
          <pc:docMk/>
          <pc:sldMk cId="0" sldId="257"/>
        </pc:sldMkLst>
        <pc:grpChg chg="mod">
          <ac:chgData name="Kyle Eipperle" userId="S::kyle.eipperle@operationworld.org::68089f80-fb19-4956-8e3e-044c3583140d" providerId="AD" clId="Web-{23DD3148-C638-6A78-F894-F7BCB65E55EF}" dt="2025-02-14T22:39:17.077" v="58" actId="1076"/>
          <ac:grpSpMkLst>
            <pc:docMk/>
            <pc:sldMk cId="0" sldId="257"/>
            <ac:grpSpMk id="4" creationId="{00000000-0000-0000-0000-000000000000}"/>
          </ac:grpSpMkLst>
        </pc:grpChg>
        <pc:picChg chg="mod">
          <ac:chgData name="Kyle Eipperle" userId="S::kyle.eipperle@operationworld.org::68089f80-fb19-4956-8e3e-044c3583140d" providerId="AD" clId="Web-{23DD3148-C638-6A78-F894-F7BCB65E55EF}" dt="2025-02-14T22:39:17.062" v="57" actId="1076"/>
          <ac:picMkLst>
            <pc:docMk/>
            <pc:sldMk cId="0" sldId="257"/>
            <ac:picMk id="2" creationId="{00000000-0000-0000-0000-000000000000}"/>
          </ac:picMkLst>
        </pc:picChg>
      </pc:sldChg>
      <pc:sldChg chg="modSp">
        <pc:chgData name="Kyle Eipperle" userId="S::kyle.eipperle@operationworld.org::68089f80-fb19-4956-8e3e-044c3583140d" providerId="AD" clId="Web-{23DD3148-C638-6A78-F894-F7BCB65E55EF}" dt="2025-02-14T22:13:39.810" v="3"/>
        <pc:sldMkLst>
          <pc:docMk/>
          <pc:sldMk cId="0" sldId="258"/>
        </pc:sldMkLst>
        <pc:graphicFrameChg chg="mod modGraphic">
          <ac:chgData name="Kyle Eipperle" userId="S::kyle.eipperle@operationworld.org::68089f80-fb19-4956-8e3e-044c3583140d" providerId="AD" clId="Web-{23DD3148-C638-6A78-F894-F7BCB65E55EF}" dt="2025-02-14T22:13:39.810" v="3"/>
          <ac:graphicFrameMkLst>
            <pc:docMk/>
            <pc:sldMk cId="0" sldId="258"/>
            <ac:graphicFrameMk id="5" creationId="{00000000-0000-0000-0000-000000000000}"/>
          </ac:graphicFrameMkLst>
        </pc:graphicFrameChg>
      </pc:sldChg>
      <pc:sldChg chg="modSp">
        <pc:chgData name="Kyle Eipperle" userId="S::kyle.eipperle@operationworld.org::68089f80-fb19-4956-8e3e-044c3583140d" providerId="AD" clId="Web-{23DD3148-C638-6A78-F894-F7BCB65E55EF}" dt="2025-02-14T22:33:15.574" v="33" actId="20577"/>
        <pc:sldMkLst>
          <pc:docMk/>
          <pc:sldMk cId="0" sldId="259"/>
        </pc:sldMkLst>
        <pc:spChg chg="mod">
          <ac:chgData name="Kyle Eipperle" userId="S::kyle.eipperle@operationworld.org::68089f80-fb19-4956-8e3e-044c3583140d" providerId="AD" clId="Web-{23DD3148-C638-6A78-F894-F7BCB65E55EF}" dt="2025-02-14T22:33:15.574" v="33" actId="20577"/>
          <ac:spMkLst>
            <pc:docMk/>
            <pc:sldMk cId="0" sldId="259"/>
            <ac:spMk id="3" creationId="{00000000-0000-0000-0000-000000000000}"/>
          </ac:spMkLst>
        </pc:spChg>
      </pc:sldChg>
      <pc:sldChg chg="addSp modSp">
        <pc:chgData name="Kyle Eipperle" userId="S::kyle.eipperle@operationworld.org::68089f80-fb19-4956-8e3e-044c3583140d" providerId="AD" clId="Web-{23DD3148-C638-6A78-F894-F7BCB65E55EF}" dt="2025-02-14T22:38:36.249" v="52"/>
        <pc:sldMkLst>
          <pc:docMk/>
          <pc:sldMk cId="0" sldId="260"/>
        </pc:sldMkLst>
        <pc:spChg chg="mod">
          <ac:chgData name="Kyle Eipperle" userId="S::kyle.eipperle@operationworld.org::68089f80-fb19-4956-8e3e-044c3583140d" providerId="AD" clId="Web-{23DD3148-C638-6A78-F894-F7BCB65E55EF}" dt="2025-02-14T22:36:01.700" v="51" actId="20577"/>
          <ac:spMkLst>
            <pc:docMk/>
            <pc:sldMk cId="0" sldId="260"/>
            <ac:spMk id="3" creationId="{00000000-0000-0000-0000-000000000000}"/>
          </ac:spMkLst>
        </pc:spChg>
        <pc:spChg chg="add">
          <ac:chgData name="Kyle Eipperle" userId="S::kyle.eipperle@operationworld.org::68089f80-fb19-4956-8e3e-044c3583140d" providerId="AD" clId="Web-{23DD3148-C638-6A78-F894-F7BCB65E55EF}" dt="2025-02-14T22:38:36.249" v="52"/>
          <ac:spMkLst>
            <pc:docMk/>
            <pc:sldMk cId="0" sldId="260"/>
            <ac:spMk id="4" creationId="{9CB5B617-AD4D-2FA8-F43F-A3B190891277}"/>
          </ac:spMkLst>
        </pc:spChg>
      </pc:sldChg>
    </pc:docChg>
  </pc:docChgLst>
  <pc:docChgLst>
    <pc:chgData name="John Friesen" userId="S::john.friesen@operationworld.org::9d3a757e-09a8-42a2-b315-fa47145d8ae5" providerId="AD" clId="Web-{AF2BD96C-A716-733A-3D14-CBBBF4DE8146}"/>
    <pc:docChg chg="modSld">
      <pc:chgData name="John Friesen" userId="S::john.friesen@operationworld.org::9d3a757e-09a8-42a2-b315-fa47145d8ae5" providerId="AD" clId="Web-{AF2BD96C-A716-733A-3D14-CBBBF4DE8146}" dt="2025-02-15T02:40:02.881" v="16" actId="1076"/>
      <pc:docMkLst>
        <pc:docMk/>
      </pc:docMkLst>
      <pc:sldChg chg="modSp">
        <pc:chgData name="John Friesen" userId="S::john.friesen@operationworld.org::9d3a757e-09a8-42a2-b315-fa47145d8ae5" providerId="AD" clId="Web-{AF2BD96C-A716-733A-3D14-CBBBF4DE8146}" dt="2025-02-15T02:39:19.411" v="15"/>
        <pc:sldMkLst>
          <pc:docMk/>
          <pc:sldMk cId="0" sldId="258"/>
        </pc:sldMkLst>
        <pc:graphicFrameChg chg="mod modGraphic">
          <ac:chgData name="John Friesen" userId="S::john.friesen@operationworld.org::9d3a757e-09a8-42a2-b315-fa47145d8ae5" providerId="AD" clId="Web-{AF2BD96C-A716-733A-3D14-CBBBF4DE8146}" dt="2025-02-15T02:39:19.411" v="15"/>
          <ac:graphicFrameMkLst>
            <pc:docMk/>
            <pc:sldMk cId="0" sldId="258"/>
            <ac:graphicFrameMk id="5" creationId="{00000000-0000-0000-0000-000000000000}"/>
          </ac:graphicFrameMkLst>
        </pc:graphicFrameChg>
      </pc:sldChg>
      <pc:sldChg chg="modSp">
        <pc:chgData name="John Friesen" userId="S::john.friesen@operationworld.org::9d3a757e-09a8-42a2-b315-fa47145d8ae5" providerId="AD" clId="Web-{AF2BD96C-A716-733A-3D14-CBBBF4DE8146}" dt="2025-02-15T02:40:02.881" v="16" actId="1076"/>
        <pc:sldMkLst>
          <pc:docMk/>
          <pc:sldMk cId="0" sldId="260"/>
        </pc:sldMkLst>
        <pc:spChg chg="mod">
          <ac:chgData name="John Friesen" userId="S::john.friesen@operationworld.org::9d3a757e-09a8-42a2-b315-fa47145d8ae5" providerId="AD" clId="Web-{AF2BD96C-A716-733A-3D14-CBBBF4DE8146}" dt="2025-02-15T02:40:02.881" v="16" actId="1076"/>
          <ac:spMkLst>
            <pc:docMk/>
            <pc:sldMk cId="0" sldId="260"/>
            <ac:spMk id="4" creationId="{9CB5B617-AD4D-2FA8-F43F-A3B190891277}"/>
          </ac:spMkLst>
        </pc:spChg>
      </pc:sldChg>
    </pc:docChg>
  </pc:docChgLst>
  <pc:docChgLst>
    <pc:chgData name="Cathy Friesen" userId="S::cathy.friesen@operationworld.org::4b911d97-c06d-45ce-a5f8-d43e0fc64acb" providerId="AD" clId="Web-{84CA0FD7-1294-FF40-4858-6A2E1ACDE54C}"/>
    <pc:docChg chg="modSld">
      <pc:chgData name="Cathy Friesen" userId="S::cathy.friesen@operationworld.org::4b911d97-c06d-45ce-a5f8-d43e0fc64acb" providerId="AD" clId="Web-{84CA0FD7-1294-FF40-4858-6A2E1ACDE54C}" dt="2025-01-07T00:32:46.987" v="1" actId="20577"/>
      <pc:docMkLst>
        <pc:docMk/>
      </pc:docMkLst>
      <pc:sldChg chg="modSp">
        <pc:chgData name="Cathy Friesen" userId="S::cathy.friesen@operationworld.org::4b911d97-c06d-45ce-a5f8-d43e0fc64acb" providerId="AD" clId="Web-{84CA0FD7-1294-FF40-4858-6A2E1ACDE54C}" dt="2025-01-07T00:32:46.987" v="1" actId="20577"/>
        <pc:sldMkLst>
          <pc:docMk/>
          <pc:sldMk cId="0" sldId="257"/>
        </pc:sldMkLst>
        <pc:spChg chg="mod">
          <ac:chgData name="Cathy Friesen" userId="S::cathy.friesen@operationworld.org::4b911d97-c06d-45ce-a5f8-d43e0fc64acb" providerId="AD" clId="Web-{84CA0FD7-1294-FF40-4858-6A2E1ACDE54C}" dt="2025-01-07T00:32:46.987"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963BBB18-3DCA-2014-98D9-93CBEE0F591E}"/>
    <pc:docChg chg="modSld">
      <pc:chgData name="John Friesen" userId="S::john.friesen@operationworld.org::9d3a757e-09a8-42a2-b315-fa47145d8ae5" providerId="AD" clId="Web-{963BBB18-3DCA-2014-98D9-93CBEE0F591E}" dt="2025-02-13T22:59:14.140" v="8" actId="14100"/>
      <pc:docMkLst>
        <pc:docMk/>
      </pc:docMkLst>
      <pc:sldChg chg="modSp">
        <pc:chgData name="John Friesen" userId="S::john.friesen@operationworld.org::9d3a757e-09a8-42a2-b315-fa47145d8ae5" providerId="AD" clId="Web-{963BBB18-3DCA-2014-98D9-93CBEE0F591E}" dt="2025-02-13T22:41:36.583" v="6" actId="14100"/>
        <pc:sldMkLst>
          <pc:docMk/>
          <pc:sldMk cId="0" sldId="257"/>
        </pc:sldMkLst>
        <pc:spChg chg="mod">
          <ac:chgData name="John Friesen" userId="S::john.friesen@operationworld.org::9d3a757e-09a8-42a2-b315-fa47145d8ae5" providerId="AD" clId="Web-{963BBB18-3DCA-2014-98D9-93CBEE0F591E}" dt="2025-02-13T22:41:08.754" v="0" actId="14100"/>
          <ac:spMkLst>
            <pc:docMk/>
            <pc:sldMk cId="0" sldId="257"/>
            <ac:spMk id="5" creationId="{00000000-0000-0000-0000-000000000000}"/>
          </ac:spMkLst>
        </pc:spChg>
        <pc:grpChg chg="mod">
          <ac:chgData name="John Friesen" userId="S::john.friesen@operationworld.org::9d3a757e-09a8-42a2-b315-fa47145d8ae5" providerId="AD" clId="Web-{963BBB18-3DCA-2014-98D9-93CBEE0F591E}" dt="2025-02-13T22:41:36.583" v="5" actId="14100"/>
          <ac:grpSpMkLst>
            <pc:docMk/>
            <pc:sldMk cId="0" sldId="257"/>
            <ac:grpSpMk id="4" creationId="{00000000-0000-0000-0000-000000000000}"/>
          </ac:grpSpMkLst>
        </pc:grpChg>
        <pc:picChg chg="mod">
          <ac:chgData name="John Friesen" userId="S::john.friesen@operationworld.org::9d3a757e-09a8-42a2-b315-fa47145d8ae5" providerId="AD" clId="Web-{963BBB18-3DCA-2014-98D9-93CBEE0F591E}" dt="2025-02-13T22:41:36.583" v="6" actId="14100"/>
          <ac:picMkLst>
            <pc:docMk/>
            <pc:sldMk cId="0" sldId="257"/>
            <ac:picMk id="2" creationId="{00000000-0000-0000-0000-000000000000}"/>
          </ac:picMkLst>
        </pc:picChg>
      </pc:sldChg>
      <pc:sldChg chg="modSp">
        <pc:chgData name="John Friesen" userId="S::john.friesen@operationworld.org::9d3a757e-09a8-42a2-b315-fa47145d8ae5" providerId="AD" clId="Web-{963BBB18-3DCA-2014-98D9-93CBEE0F591E}" dt="2025-02-13T22:59:14.140" v="8" actId="14100"/>
        <pc:sldMkLst>
          <pc:docMk/>
          <pc:sldMk cId="0" sldId="260"/>
        </pc:sldMkLst>
        <pc:spChg chg="mod">
          <ac:chgData name="John Friesen" userId="S::john.friesen@operationworld.org::9d3a757e-09a8-42a2-b315-fa47145d8ae5" providerId="AD" clId="Web-{963BBB18-3DCA-2014-98D9-93CBEE0F591E}" dt="2025-02-13T22:59:14.140" v="8" actId="14100"/>
          <ac:spMkLst>
            <pc:docMk/>
            <pc:sldMk cId="0" sldId="260"/>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24"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173996" y="1406814"/>
            <a:ext cx="5715000" cy="3810000"/>
          </a:xfrm>
          <a:prstGeom prst="rect">
            <a:avLst/>
          </a:prstGeom>
          <a:noFill/>
        </p:spPr>
      </p:pic>
      <p:grpSp>
        <p:nvGrpSpPr>
          <p:cNvPr id="4" name="Group 3"/>
          <p:cNvGrpSpPr/>
          <p:nvPr/>
        </p:nvGrpSpPr>
        <p:grpSpPr>
          <a:xfrm>
            <a:off x="7079496" y="2598064"/>
            <a:ext cx="3681737" cy="1446550"/>
            <a:chOff x="6126702" y="2705725"/>
            <a:chExt cx="3681737" cy="1446550"/>
          </a:xfrm>
        </p:grpSpPr>
        <p:sp>
          <p:nvSpPr>
            <p:cNvPr id="5" name="TextBox 4"/>
            <p:cNvSpPr txBox="1"/>
            <p:nvPr/>
          </p:nvSpPr>
          <p:spPr>
            <a:xfrm>
              <a:off x="6126702" y="2705725"/>
              <a:ext cx="3681737"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000000"/>
                  </a:solidFill>
                  <a:latin typeface="Trebuchet MS"/>
                </a:rPr>
                <a:t>PRAYING FOR
</a:t>
              </a:r>
              <a:r>
                <a:rPr lang="en-US" sz="6000" u="none" strike="noStrike" cap="none" spc="0" dirty="0">
                  <a:solidFill>
                    <a:srgbClr val="000000"/>
                  </a:solidFill>
                  <a:latin typeface="Trebuchet MS"/>
                </a:rPr>
                <a:t>UGANDA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657654110"/>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Kampala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51,384,894</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English, Swahili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166/193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84.7 %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Least Reached 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6677" y="942436"/>
            <a:ext cx="10907674" cy="5435912"/>
          </a:xfrm>
          <a:prstGeom prst="rect">
            <a:avLst/>
          </a:prstGeom>
          <a:noFill/>
        </p:spPr>
        <p:txBody>
          <a:bodyPr vert="horz" wrap="square" lIns="91440" tIns="45720" rIns="91440" bIns="45720" rtlCol="0" anchor="t" anchorCtr="0">
            <a:spAutoFit/>
          </a:bodyPr>
          <a:lstStyle/>
          <a:p>
            <a:pPr>
              <a:lnSpc>
                <a:spcPct val="125000"/>
              </a:lnSpc>
            </a:pPr>
            <a:r>
              <a:rPr lang="en-US" sz="2800" dirty="0">
                <a:solidFill>
                  <a:srgbClr val="000000">
                    <a:alpha val="100000"/>
                  </a:srgbClr>
                </a:solidFill>
                <a:latin typeface="Trebuchet MS"/>
              </a:rPr>
              <a:t>Nearly </a:t>
            </a:r>
            <a:r>
              <a:rPr lang="en-US" sz="2800" u="none" strike="noStrike" cap="none" spc="0" dirty="0">
                <a:solidFill>
                  <a:srgbClr val="000000">
                    <a:alpha val="100000"/>
                  </a:srgbClr>
                </a:solidFill>
                <a:latin typeface="Trebuchet MS"/>
              </a:rPr>
              <a:t>half of all Ugandans are under </a:t>
            </a:r>
            <a:r>
              <a:rPr lang="en-US" sz="2800" dirty="0">
                <a:solidFill>
                  <a:srgbClr val="000000">
                    <a:alpha val="100000"/>
                  </a:srgbClr>
                </a:solidFill>
                <a:latin typeface="Trebuchet MS"/>
              </a:rPr>
              <a:t>age </a:t>
            </a:r>
            <a:r>
              <a:rPr lang="en-US" sz="2800" u="none" strike="noStrike" cap="none" spc="0" dirty="0">
                <a:solidFill>
                  <a:srgbClr val="000000">
                    <a:alpha val="100000"/>
                  </a:srgbClr>
                </a:solidFill>
                <a:latin typeface="Trebuchet MS"/>
              </a:rPr>
              <a:t>16 </a:t>
            </a:r>
            <a:r>
              <a:rPr lang="en-US" sz="2800" dirty="0">
                <a:solidFill>
                  <a:srgbClr val="000000">
                    <a:alpha val="100000"/>
                  </a:srgbClr>
                </a:solidFill>
                <a:latin typeface="Trebuchet MS"/>
              </a:rPr>
              <a:t>making young people’s ministry fundamental to developing the country</a:t>
            </a:r>
            <a:r>
              <a:rPr lang="en-US" sz="2800" u="none" strike="noStrike" cap="none" spc="0" dirty="0">
                <a:solidFill>
                  <a:srgbClr val="000000">
                    <a:alpha val="100000"/>
                  </a:srgbClr>
                </a:solidFill>
                <a:latin typeface="Trebuchet MS"/>
              </a:rPr>
              <a:t>.</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The scourges of poverty, HIV/AIDS (and other diseases), Islamist militias, and state-sponsored violence all make childhood in Uganda more dangerous than it should be.</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Pray for</a:t>
            </a:r>
            <a:r>
              <a:rPr lang="en-US" sz="2800" dirty="0">
                <a:solidFill>
                  <a:srgbClr val="000000">
                    <a:alpha val="100000"/>
                  </a:srgbClr>
                </a:solidFill>
                <a:latin typeface="Trebuchet MS"/>
              </a:rPr>
              <a:t> campus ministries which emphasize </a:t>
            </a:r>
            <a:r>
              <a:rPr lang="en-US" sz="2800" u="none" strike="noStrike" cap="none" spc="0" dirty="0">
                <a:solidFill>
                  <a:srgbClr val="000000">
                    <a:alpha val="100000"/>
                  </a:srgbClr>
                </a:solidFill>
                <a:latin typeface="Trebuchet MS"/>
              </a:rPr>
              <a:t>evangelism, discipleship and training</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Pray also for effective Sunday school and youth </a:t>
            </a:r>
            <a:r>
              <a:rPr lang="en-US" sz="2800" u="none" strike="noStrike" cap="none" spc="0" dirty="0" err="1">
                <a:solidFill>
                  <a:srgbClr val="000000">
                    <a:alpha val="100000"/>
                  </a:srgbClr>
                </a:solidFill>
                <a:latin typeface="Trebuchet MS"/>
              </a:rPr>
              <a:t>programmes</a:t>
            </a:r>
            <a:r>
              <a:rPr lang="en-US" sz="2800" u="none" strike="noStrike" cap="none" spc="0" dirty="0">
                <a:solidFill>
                  <a:srgbClr val="000000">
                    <a:alpha val="100000"/>
                  </a:srgbClr>
                </a:solidFill>
                <a:latin typeface="Trebuchet MS"/>
              </a:rPr>
              <a:t> in churches. Pray that a nation with such a high proportion of Christians proportion might produce a generation that truly knows and loves the Lord!</a:t>
            </a:r>
            <a:endParaRPr lang="en-US" dirty="0">
              <a:ea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59534" y="964104"/>
            <a:ext cx="11003964" cy="5426229"/>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Uganda works hard to recover from many years of war, violence, and heavy-handed government. Pray for peace within the troubled region and the nation. The current president has been in power since 1986. Uganda has attracted attention through widespread child </a:t>
            </a:r>
            <a:r>
              <a:rPr lang="en-US" sz="2800" u="none" strike="noStrike" cap="none" spc="0" dirty="0" err="1">
                <a:solidFill>
                  <a:srgbClr val="000000">
                    <a:alpha val="100000"/>
                  </a:srgbClr>
                </a:solidFill>
                <a:latin typeface="Trebuchet MS"/>
              </a:rPr>
              <a:t>labour</a:t>
            </a:r>
            <a:r>
              <a:rPr lang="en-US" sz="2800" dirty="0">
                <a:solidFill>
                  <a:srgbClr val="000000">
                    <a:alpha val="100000"/>
                  </a:srgbClr>
                </a:solidFill>
                <a:latin typeface="Trebuchet MS"/>
              </a:rPr>
              <a:t> and</a:t>
            </a:r>
            <a:r>
              <a:rPr lang="en-US" sz="2800" u="none" strike="noStrike" cap="none" spc="0" dirty="0">
                <a:solidFill>
                  <a:srgbClr val="000000">
                    <a:alpha val="100000"/>
                  </a:srgbClr>
                </a:solidFill>
                <a:latin typeface="Trebuchet MS"/>
              </a:rPr>
              <a:t> allegations of widespread use of torture by those in power</a:t>
            </a:r>
            <a:r>
              <a:rPr lang="en-US" sz="2800" dirty="0">
                <a:solidFill>
                  <a:srgbClr val="000000">
                    <a:alpha val="100000"/>
                  </a:srgbClr>
                </a:solidFill>
                <a:latin typeface="Trebuchet MS"/>
              </a:rPr>
              <a:t>.</a:t>
            </a:r>
            <a:r>
              <a:rPr lang="en-US" sz="2800" u="none" strike="noStrike" cap="none" spc="0" dirty="0">
                <a:solidFill>
                  <a:srgbClr val="000000">
                    <a:alpha val="100000"/>
                  </a:srgbClr>
                </a:solidFill>
                <a:latin typeface="Trebuchet MS"/>
              </a:rPr>
              <a:t> Amidst these many points of concern, Christian NGOs and ministries provide aid, shelter, counselling, spiritual ministry, and education. Uganda has one of the world's highest proportions of evangelical Christians. Pray for God's people to be at the heart of the nation's restoration.</a:t>
            </a:r>
          </a:p>
        </p:txBody>
      </p:sp>
      <p:sp>
        <p:nvSpPr>
          <p:cNvPr id="4" name="TextBox 3">
            <a:extLst>
              <a:ext uri="{FF2B5EF4-FFF2-40B4-BE49-F238E27FC236}">
                <a16:creationId xmlns:a16="http://schemas.microsoft.com/office/drawing/2014/main" id="{9CB5B617-AD4D-2FA8-F43F-A3B190891277}"/>
              </a:ext>
            </a:extLst>
          </p:cNvPr>
          <p:cNvSpPr txBox="1"/>
          <p:nvPr/>
        </p:nvSpPr>
        <p:spPr>
          <a:xfrm>
            <a:off x="761122" y="6397731"/>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47">
  <a:themeElements>
    <a:clrScheme name="Theme4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3DCBA12C-8DF2-430F-874E-201E35DB55F5}">
  <ds:schemaRefs>
    <ds:schemaRef ds:uri="http://schemas.microsoft.com/sharepoint/v3/contenttype/forms"/>
  </ds:schemaRefs>
</ds:datastoreItem>
</file>

<file path=customXml/itemProps2.xml><?xml version="1.0" encoding="utf-8"?>
<ds:datastoreItem xmlns:ds="http://schemas.openxmlformats.org/officeDocument/2006/customXml" ds:itemID="{CA1FB71B-D177-476E-B141-BE7AB84B21CB}"/>
</file>

<file path=customXml/itemProps3.xml><?xml version="1.0" encoding="utf-8"?>
<ds:datastoreItem xmlns:ds="http://schemas.openxmlformats.org/officeDocument/2006/customXml" ds:itemID="{2311214D-24D9-4064-BB8A-44C6E5F0044A}">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Theme47</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42</cp:revision>
  <dcterms:created xsi:type="dcterms:W3CDTF">2024-12-17T23:29:11Z</dcterms:created>
  <dcterms:modified xsi:type="dcterms:W3CDTF">2025-02-15T02:40:02Z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