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9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AF585-5D4C-21F7-B776-D1D85C8F8E91}" v="38" dt="2025-02-14T04:00:18.412"/>
    <p1510:client id="{4587E110-C2FF-2CE0-373D-500F986DC0A7}" v="17" dt="2025-02-15T02:42:48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390D512A-9FC1-65CF-B83F-838A0AC70FF3}"/>
    <pc:docChg chg="modSld">
      <pc:chgData name="John Friesen" userId="S::john.friesen@operationworld.org::9d3a757e-09a8-42a2-b315-fa47145d8ae5" providerId="AD" clId="Web-{390D512A-9FC1-65CF-B83F-838A0AC70FF3}" dt="2025-02-08T22:37:21.953" v="4" actId="1076"/>
      <pc:docMkLst>
        <pc:docMk/>
      </pc:docMkLst>
      <pc:sldChg chg="modSp">
        <pc:chgData name="John Friesen" userId="S::john.friesen@operationworld.org::9d3a757e-09a8-42a2-b315-fa47145d8ae5" providerId="AD" clId="Web-{390D512A-9FC1-65CF-B83F-838A0AC70FF3}" dt="2025-02-08T22:37:11.827" v="2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390D512A-9FC1-65CF-B83F-838A0AC70FF3}" dt="2025-02-08T22:37:11.827" v="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390D512A-9FC1-65CF-B83F-838A0AC70FF3}" dt="2025-02-08T22:37:21.953" v="4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390D512A-9FC1-65CF-B83F-838A0AC70FF3}" dt="2025-02-08T22:37:21.953" v="4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ason Mandryk" userId="S::jason.mandryk@operationworld.org::69f238d9-e84d-44e5-aa58-b9aaca2cc301" providerId="AD" clId="Web-{001AF585-5D4C-21F7-B776-D1D85C8F8E91}"/>
    <pc:docChg chg="modSld">
      <pc:chgData name="Jason Mandryk" userId="S::jason.mandryk@operationworld.org::69f238d9-e84d-44e5-aa58-b9aaca2cc301" providerId="AD" clId="Web-{001AF585-5D4C-21F7-B776-D1D85C8F8E91}" dt="2025-02-14T04:00:18.412" v="13" actId="1076"/>
      <pc:docMkLst>
        <pc:docMk/>
      </pc:docMkLst>
      <pc:sldChg chg="modSp">
        <pc:chgData name="Jason Mandryk" userId="S::jason.mandryk@operationworld.org::69f238d9-e84d-44e5-aa58-b9aaca2cc301" providerId="AD" clId="Web-{001AF585-5D4C-21F7-B776-D1D85C8F8E91}" dt="2025-02-14T04:00:18.412" v="13" actId="1076"/>
        <pc:sldMkLst>
          <pc:docMk/>
          <pc:sldMk cId="0" sldId="257"/>
        </pc:sldMkLst>
        <pc:spChg chg="mod">
          <ac:chgData name="Jason Mandryk" userId="S::jason.mandryk@operationworld.org::69f238d9-e84d-44e5-aa58-b9aaca2cc301" providerId="AD" clId="Web-{001AF585-5D4C-21F7-B776-D1D85C8F8E91}" dt="2025-02-14T03:59:57.176" v="9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ason Mandryk" userId="S::jason.mandryk@operationworld.org::69f238d9-e84d-44e5-aa58-b9aaca2cc301" providerId="AD" clId="Web-{001AF585-5D4C-21F7-B776-D1D85C8F8E91}" dt="2025-02-14T04:00:06.083" v="10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ason Mandryk" userId="S::jason.mandryk@operationworld.org::69f238d9-e84d-44e5-aa58-b9aaca2cc301" providerId="AD" clId="Web-{001AF585-5D4C-21F7-B776-D1D85C8F8E91}" dt="2025-02-14T04:00:18.412" v="13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ason Mandryk" userId="S::jason.mandryk@operationworld.org::69f238d9-e84d-44e5-aa58-b9aaca2cc301" providerId="AD" clId="Web-{001AF585-5D4C-21F7-B776-D1D85C8F8E91}" dt="2025-02-14T03:59:47.113" v="4" actId="1076"/>
        <pc:sldMkLst>
          <pc:docMk/>
          <pc:sldMk cId="0" sldId="258"/>
        </pc:sldMkLst>
        <pc:graphicFrameChg chg="mod modGraphic">
          <ac:chgData name="Jason Mandryk" userId="S::jason.mandryk@operationworld.org::69f238d9-e84d-44e5-aa58-b9aaca2cc301" providerId="AD" clId="Web-{001AF585-5D4C-21F7-B776-D1D85C8F8E91}" dt="2025-02-14T03:59:47.113" v="4" actId="1076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modSp">
        <pc:chgData name="Jason Mandryk" userId="S::jason.mandryk@operationworld.org::69f238d9-e84d-44e5-aa58-b9aaca2cc301" providerId="AD" clId="Web-{001AF585-5D4C-21F7-B776-D1D85C8F8E91}" dt="2025-02-14T03:59:23.205" v="2" actId="20577"/>
        <pc:sldMkLst>
          <pc:docMk/>
          <pc:sldMk cId="0" sldId="259"/>
        </pc:sldMkLst>
        <pc:spChg chg="mod">
          <ac:chgData name="Jason Mandryk" userId="S::jason.mandryk@operationworld.org::69f238d9-e84d-44e5-aa58-b9aaca2cc301" providerId="AD" clId="Web-{001AF585-5D4C-21F7-B776-D1D85C8F8E91}" dt="2025-02-14T03:59:16.908" v="0" actId="14100"/>
          <ac:spMkLst>
            <pc:docMk/>
            <pc:sldMk cId="0" sldId="259"/>
            <ac:spMk id="3" creationId="{00000000-0000-0000-0000-000000000000}"/>
          </ac:spMkLst>
        </pc:spChg>
        <pc:spChg chg="mod">
          <ac:chgData name="Jason Mandryk" userId="S::jason.mandryk@operationworld.org::69f238d9-e84d-44e5-aa58-b9aaca2cc301" providerId="AD" clId="Web-{001AF585-5D4C-21F7-B776-D1D85C8F8E91}" dt="2025-02-14T03:59:23.205" v="2" actId="20577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4587E110-C2FF-2CE0-373D-500F986DC0A7}"/>
    <pc:docChg chg="modSld">
      <pc:chgData name="John Friesen" userId="S::john.friesen@operationworld.org::9d3a757e-09a8-42a2-b315-fa47145d8ae5" providerId="AD" clId="Web-{4587E110-C2FF-2CE0-373D-500F986DC0A7}" dt="2025-02-15T02:42:39.794" v="14"/>
      <pc:docMkLst>
        <pc:docMk/>
      </pc:docMkLst>
      <pc:sldChg chg="modSp">
        <pc:chgData name="John Friesen" userId="S::john.friesen@operationworld.org::9d3a757e-09a8-42a2-b315-fa47145d8ae5" providerId="AD" clId="Web-{4587E110-C2FF-2CE0-373D-500F986DC0A7}" dt="2025-02-15T02:42:39.794" v="14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4587E110-C2FF-2CE0-373D-500F986DC0A7}" dt="2025-02-15T02:42:39.794" v="14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D1D7689C-90CD-D66B-4E7D-DB51ED3D8671}"/>
    <pc:docChg chg="modSld">
      <pc:chgData name="Cathy Friesen" userId="S::cathy.friesen@operationworld.org::4b911d97-c06d-45ce-a5f8-d43e0fc64acb" providerId="AD" clId="Web-{D1D7689C-90CD-D66B-4E7D-DB51ED3D8671}" dt="2025-01-07T00:32:25.988" v="1" actId="20577"/>
      <pc:docMkLst>
        <pc:docMk/>
      </pc:docMkLst>
      <pc:sldChg chg="modSp">
        <pc:chgData name="Cathy Friesen" userId="S::cathy.friesen@operationworld.org::4b911d97-c06d-45ce-a5f8-d43e0fc64acb" providerId="AD" clId="Web-{D1D7689C-90CD-D66B-4E7D-DB51ED3D8671}" dt="2025-01-07T00:32:25.988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D1D7689C-90CD-D66B-4E7D-DB51ED3D8671}" dt="2025-01-07T00:32:25.988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2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71" y="2000250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168552" y="2459504"/>
            <a:ext cx="4627889" cy="1938992"/>
            <a:chOff x="6191250" y="2459504"/>
            <a:chExt cx="4627889" cy="1938992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459504"/>
              <a:ext cx="4627889" cy="193899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 dirty="0">
                  <a:solidFill>
                    <a:srgbClr val="479BDF"/>
                  </a:solidFill>
                  <a:latin typeface="Trebuchet MS"/>
                </a:rPr>
                <a:t>PRAYING FOR
</a:t>
              </a:r>
              <a:r>
                <a:rPr lang="en-US" sz="8000" u="none" strike="noStrike" cap="none" spc="0" dirty="0">
                  <a:solidFill>
                    <a:srgbClr val="479BDF"/>
                  </a:solidFill>
                  <a:latin typeface="Trebuchet MS"/>
                </a:rPr>
                <a:t>TUVALU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277612"/>
            <a:chOff x="285750" y="285750"/>
            <a:chExt cx="6010275" cy="5277612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3275084529"/>
                </p:ext>
              </p:extLst>
            </p:nvPr>
          </p:nvGraphicFramePr>
          <p:xfrm>
            <a:off x="381000" y="1021842"/>
            <a:ext cx="5819776" cy="454152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Funafuti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9,492</a:t>
                        </a:r>
                        <a:endParaRPr lang="en-US" dirty="0"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Tuvaluan, English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64.5 yrs (194th/236)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130/193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97.7 %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17.8 %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871" y="1441139"/>
            <a:ext cx="10668129" cy="38104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Tuvalu faces an uncertain future. Very limited resources, possible rising sea levels and modern/global external influences make this traditional culture fragile, both environmentally and socially. Pray that wisdom would prevail in preserving Tuvalu as a nation and culture, and that the long-standing presence of the Church would play a major role in this.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021469"/>
            <a:ext cx="884175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0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4E76AF-2C22-466F-8624-37CB656DB8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877ACD-97FC-49E2-B6A3-EE96C3D787BA}">
  <ds:schemaRefs>
    <ds:schemaRef ds:uri="6fe6c2fc-9a1c-4610-984d-8f6c1caa6b79"/>
    <ds:schemaRef ds:uri="74f51257-71be-4f2b-bc11-d6336f9e2f3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3BFF2C0-DBF8-4345-A680-40EF07C7A96C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Theme83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revision>14</cp:revision>
  <dcterms:created xsi:type="dcterms:W3CDTF">2024-12-17T23:29:11Z</dcterms:created>
  <dcterms:modified xsi:type="dcterms:W3CDTF">2025-02-15T02:42:52Z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