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92877C-383B-4F2A-0167-AE75DCF35F63}" v="16" dt="2025-02-14T04:01:40.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841976EA-B7AE-D6CA-E02B-15FAAFC3DC64}"/>
    <pc:docChg chg="modSld">
      <pc:chgData name="Cathy Friesen" userId="S::cathy.friesen@operationworld.org::4b911d97-c06d-45ce-a5f8-d43e0fc64acb" providerId="AD" clId="Web-{841976EA-B7AE-D6CA-E02B-15FAAFC3DC64}" dt="2025-01-07T00:30:56.864" v="1" actId="20577"/>
      <pc:docMkLst>
        <pc:docMk/>
      </pc:docMkLst>
      <pc:sldChg chg="modSp">
        <pc:chgData name="Cathy Friesen" userId="S::cathy.friesen@operationworld.org::4b911d97-c06d-45ce-a5f8-d43e0fc64acb" providerId="AD" clId="Web-{841976EA-B7AE-D6CA-E02B-15FAAFC3DC64}" dt="2025-01-07T00:30:56.864" v="1" actId="20577"/>
        <pc:sldMkLst>
          <pc:docMk/>
          <pc:sldMk cId="0" sldId="257"/>
        </pc:sldMkLst>
        <pc:spChg chg="mod">
          <ac:chgData name="Cathy Friesen" userId="S::cathy.friesen@operationworld.org::4b911d97-c06d-45ce-a5f8-d43e0fc64acb" providerId="AD" clId="Web-{841976EA-B7AE-D6CA-E02B-15FAAFC3DC64}" dt="2025-01-07T00:30:56.864" v="1" actId="20577"/>
          <ac:spMkLst>
            <pc:docMk/>
            <pc:sldMk cId="0" sldId="257"/>
            <ac:spMk id="5" creationId="{00000000-0000-0000-0000-000000000000}"/>
          </ac:spMkLst>
        </pc:spChg>
      </pc:sldChg>
    </pc:docChg>
  </pc:docChgLst>
  <pc:docChgLst>
    <pc:chgData name="Cathy Friesen" userId="S::cathy.friesen@operationworld.org::4b911d97-c06d-45ce-a5f8-d43e0fc64acb" providerId="AD" clId="Web-{9DBED991-D782-D3BA-C966-29570503A74D}"/>
    <pc:docChg chg="modSld">
      <pc:chgData name="Cathy Friesen" userId="S::cathy.friesen@operationworld.org::4b911d97-c06d-45ce-a5f8-d43e0fc64acb" providerId="AD" clId="Web-{9DBED991-D782-D3BA-C966-29570503A74D}" dt="2025-01-07T00:31:28.160" v="1" actId="20577"/>
      <pc:docMkLst>
        <pc:docMk/>
      </pc:docMkLst>
      <pc:sldChg chg="modSp">
        <pc:chgData name="Cathy Friesen" userId="S::cathy.friesen@operationworld.org::4b911d97-c06d-45ce-a5f8-d43e0fc64acb" providerId="AD" clId="Web-{9DBED991-D782-D3BA-C966-29570503A74D}" dt="2025-01-07T00:31:28.160" v="1" actId="20577"/>
        <pc:sldMkLst>
          <pc:docMk/>
          <pc:sldMk cId="0" sldId="257"/>
        </pc:sldMkLst>
        <pc:spChg chg="mod">
          <ac:chgData name="Cathy Friesen" userId="S::cathy.friesen@operationworld.org::4b911d97-c06d-45ce-a5f8-d43e0fc64acb" providerId="AD" clId="Web-{9DBED991-D782-D3BA-C966-29570503A74D}" dt="2025-01-07T00:31:28.160"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D50C32D0-CD10-5C90-BEA4-BF7D7B2EA9A0}"/>
    <pc:docChg chg="modSld">
      <pc:chgData name="John Friesen" userId="S::john.friesen@operationworld.org::9d3a757e-09a8-42a2-b315-fa47145d8ae5" providerId="AD" clId="Web-{D50C32D0-CD10-5C90-BEA4-BF7D7B2EA9A0}" dt="2025-02-08T22:32:00.489" v="3" actId="1076"/>
      <pc:docMkLst>
        <pc:docMk/>
      </pc:docMkLst>
      <pc:sldChg chg="modSp">
        <pc:chgData name="John Friesen" userId="S::john.friesen@operationworld.org::9d3a757e-09a8-42a2-b315-fa47145d8ae5" providerId="AD" clId="Web-{D50C32D0-CD10-5C90-BEA4-BF7D7B2EA9A0}" dt="2025-02-08T22:31:49.848" v="1"/>
        <pc:sldMkLst>
          <pc:docMk/>
          <pc:sldMk cId="0" sldId="258"/>
        </pc:sldMkLst>
        <pc:graphicFrameChg chg="modGraphic">
          <ac:chgData name="John Friesen" userId="S::john.friesen@operationworld.org::9d3a757e-09a8-42a2-b315-fa47145d8ae5" providerId="AD" clId="Web-{D50C32D0-CD10-5C90-BEA4-BF7D7B2EA9A0}" dt="2025-02-08T22:31:49.848" v="1"/>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D50C32D0-CD10-5C90-BEA4-BF7D7B2EA9A0}" dt="2025-02-08T22:32:00.489" v="3" actId="1076"/>
        <pc:sldMkLst>
          <pc:docMk/>
          <pc:sldMk cId="0" sldId="259"/>
        </pc:sldMkLst>
        <pc:spChg chg="add mod">
          <ac:chgData name="John Friesen" userId="S::john.friesen@operationworld.org::9d3a757e-09a8-42a2-b315-fa47145d8ae5" providerId="AD" clId="Web-{D50C32D0-CD10-5C90-BEA4-BF7D7B2EA9A0}" dt="2025-02-08T22:32:00.489" v="3" actId="1076"/>
          <ac:spMkLst>
            <pc:docMk/>
            <pc:sldMk cId="0" sldId="259"/>
            <ac:spMk id="4" creationId="{9CB5B617-AD4D-2FA8-F43F-A3B190891277}"/>
          </ac:spMkLst>
        </pc:spChg>
      </pc:sldChg>
    </pc:docChg>
  </pc:docChgLst>
  <pc:docChgLst>
    <pc:chgData name="Jason Mandryk" userId="S::jason.mandryk@operationworld.org::69f238d9-e84d-44e5-aa58-b9aaca2cc301" providerId="AD" clId="Web-{BF92877C-383B-4F2A-0167-AE75DCF35F63}"/>
    <pc:docChg chg="modSld">
      <pc:chgData name="Jason Mandryk" userId="S::jason.mandryk@operationworld.org::69f238d9-e84d-44e5-aa58-b9aaca2cc301" providerId="AD" clId="Web-{BF92877C-383B-4F2A-0167-AE75DCF35F63}" dt="2025-02-14T04:01:40.195" v="13" actId="1076"/>
      <pc:docMkLst>
        <pc:docMk/>
      </pc:docMkLst>
      <pc:sldChg chg="modSp">
        <pc:chgData name="Jason Mandryk" userId="S::jason.mandryk@operationworld.org::69f238d9-e84d-44e5-aa58-b9aaca2cc301" providerId="AD" clId="Web-{BF92877C-383B-4F2A-0167-AE75DCF35F63}" dt="2025-02-14T04:01:18.631" v="8" actId="1076"/>
        <pc:sldMkLst>
          <pc:docMk/>
          <pc:sldMk cId="0" sldId="257"/>
        </pc:sldMkLst>
        <pc:spChg chg="mod">
          <ac:chgData name="Jason Mandryk" userId="S::jason.mandryk@operationworld.org::69f238d9-e84d-44e5-aa58-b9aaca2cc301" providerId="AD" clId="Web-{BF92877C-383B-4F2A-0167-AE75DCF35F63}" dt="2025-02-14T04:01:09.334" v="6" actId="20577"/>
          <ac:spMkLst>
            <pc:docMk/>
            <pc:sldMk cId="0" sldId="257"/>
            <ac:spMk id="5" creationId="{00000000-0000-0000-0000-000000000000}"/>
          </ac:spMkLst>
        </pc:spChg>
        <pc:grpChg chg="mod">
          <ac:chgData name="Jason Mandryk" userId="S::jason.mandryk@operationworld.org::69f238d9-e84d-44e5-aa58-b9aaca2cc301" providerId="AD" clId="Web-{BF92877C-383B-4F2A-0167-AE75DCF35F63}" dt="2025-02-14T04:01:14.897" v="7" actId="1076"/>
          <ac:grpSpMkLst>
            <pc:docMk/>
            <pc:sldMk cId="0" sldId="257"/>
            <ac:grpSpMk id="4" creationId="{00000000-0000-0000-0000-000000000000}"/>
          </ac:grpSpMkLst>
        </pc:grpChg>
        <pc:picChg chg="mod">
          <ac:chgData name="Jason Mandryk" userId="S::jason.mandryk@operationworld.org::69f238d9-e84d-44e5-aa58-b9aaca2cc301" providerId="AD" clId="Web-{BF92877C-383B-4F2A-0167-AE75DCF35F63}" dt="2025-02-14T04:01:18.631" v="8" actId="1076"/>
          <ac:picMkLst>
            <pc:docMk/>
            <pc:sldMk cId="0" sldId="257"/>
            <ac:picMk id="2" creationId="{00000000-0000-0000-0000-000000000000}"/>
          </ac:picMkLst>
        </pc:picChg>
      </pc:sldChg>
      <pc:sldChg chg="modSp">
        <pc:chgData name="Jason Mandryk" userId="S::jason.mandryk@operationworld.org::69f238d9-e84d-44e5-aa58-b9aaca2cc301" providerId="AD" clId="Web-{BF92877C-383B-4F2A-0167-AE75DCF35F63}" dt="2025-02-14T04:01:25.975" v="9" actId="1076"/>
        <pc:sldMkLst>
          <pc:docMk/>
          <pc:sldMk cId="0" sldId="258"/>
        </pc:sldMkLst>
        <pc:graphicFrameChg chg="mod">
          <ac:chgData name="Jason Mandryk" userId="S::jason.mandryk@operationworld.org::69f238d9-e84d-44e5-aa58-b9aaca2cc301" providerId="AD" clId="Web-{BF92877C-383B-4F2A-0167-AE75DCF35F63}" dt="2025-02-14T04:01:25.975" v="9" actId="1076"/>
          <ac:graphicFrameMkLst>
            <pc:docMk/>
            <pc:sldMk cId="0" sldId="258"/>
            <ac:graphicFrameMk id="5" creationId="{00000000-0000-0000-0000-000000000000}"/>
          </ac:graphicFrameMkLst>
        </pc:graphicFrameChg>
      </pc:sldChg>
      <pc:sldChg chg="modSp">
        <pc:chgData name="Jason Mandryk" userId="S::jason.mandryk@operationworld.org::69f238d9-e84d-44e5-aa58-b9aaca2cc301" providerId="AD" clId="Web-{BF92877C-383B-4F2A-0167-AE75DCF35F63}" dt="2025-02-14T04:01:40.195" v="13" actId="1076"/>
        <pc:sldMkLst>
          <pc:docMk/>
          <pc:sldMk cId="0" sldId="259"/>
        </pc:sldMkLst>
        <pc:spChg chg="mod">
          <ac:chgData name="Jason Mandryk" userId="S::jason.mandryk@operationworld.org::69f238d9-e84d-44e5-aa58-b9aaca2cc301" providerId="AD" clId="Web-{BF92877C-383B-4F2A-0167-AE75DCF35F63}" dt="2025-02-14T04:01:40.195" v="13" actId="1076"/>
          <ac:spMkLst>
            <pc:docMk/>
            <pc:sldMk cId="0" sldId="259"/>
            <ac:spMk id="2" creationId="{00000000-0000-0000-0000-000000000000}"/>
          </ac:spMkLst>
        </pc:spChg>
        <pc:spChg chg="mod">
          <ac:chgData name="Jason Mandryk" userId="S::jason.mandryk@operationworld.org::69f238d9-e84d-44e5-aa58-b9aaca2cc301" providerId="AD" clId="Web-{BF92877C-383B-4F2A-0167-AE75DCF35F63}" dt="2025-02-14T04:01:31.726" v="10" actId="14100"/>
          <ac:spMkLst>
            <pc:docMk/>
            <pc:sldMk cId="0" sldId="259"/>
            <ac:spMk id="3" creationId="{00000000-0000-0000-0000-000000000000}"/>
          </ac:spMkLst>
        </pc:spChg>
        <pc:spChg chg="mod">
          <ac:chgData name="Jason Mandryk" userId="S::jason.mandryk@operationworld.org::69f238d9-e84d-44e5-aa58-b9aaca2cc301" providerId="AD" clId="Web-{BF92877C-383B-4F2A-0167-AE75DCF35F63}" dt="2025-02-14T04:01:34.366" v="12" actId="20577"/>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794017" y="2000250"/>
            <a:ext cx="5715000" cy="2857500"/>
          </a:xfrm>
          <a:prstGeom prst="rect">
            <a:avLst/>
          </a:prstGeom>
          <a:noFill/>
        </p:spPr>
      </p:pic>
      <p:grpSp>
        <p:nvGrpSpPr>
          <p:cNvPr id="4" name="Group 3"/>
          <p:cNvGrpSpPr/>
          <p:nvPr/>
        </p:nvGrpSpPr>
        <p:grpSpPr>
          <a:xfrm>
            <a:off x="7083115" y="1443843"/>
            <a:ext cx="4832726" cy="3970318"/>
            <a:chOff x="6517308" y="1415068"/>
            <a:chExt cx="4832726" cy="3970318"/>
          </a:xfrm>
        </p:grpSpPr>
        <p:sp>
          <p:nvSpPr>
            <p:cNvPr id="5" name="TextBox 4"/>
            <p:cNvSpPr txBox="1"/>
            <p:nvPr/>
          </p:nvSpPr>
          <p:spPr>
            <a:xfrm>
              <a:off x="6517308" y="1415068"/>
              <a:ext cx="4832726" cy="3970318"/>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152569"/>
                  </a:solidFill>
                  <a:latin typeface="Trebuchet MS"/>
                </a:rPr>
                <a:t>PRAYING FOR
</a:t>
              </a:r>
              <a:r>
                <a:rPr lang="en-US" sz="7200" u="none" strike="noStrike" cap="none" spc="0" dirty="0">
                  <a:solidFill>
                    <a:srgbClr val="152569"/>
                  </a:solidFill>
                  <a:latin typeface="Trebuchet MS"/>
                </a:rPr>
                <a:t>TURKS &amp; CAICOS ISLANDS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409286"/>
            <a:chOff x="285750" y="285750"/>
            <a:chExt cx="6010275" cy="5409286"/>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713340856"/>
                </p:ext>
              </p:extLst>
            </p:nvPr>
          </p:nvGraphicFramePr>
          <p:xfrm>
            <a:off x="381000" y="1153516"/>
            <a:ext cx="5819776" cy="45415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Continent: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Caribbean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Grand Turk (Cockburn Town)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46,431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93.8 %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90.4 %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32.4 %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57851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1818741"/>
            <a:ext cx="10670911" cy="3271793"/>
          </a:xfrm>
          <a:prstGeom prst="rect">
            <a:avLst/>
          </a:prstGeom>
          <a:noFill/>
        </p:spPr>
        <p:txBody>
          <a:bodyPr vert="horz" wrap="square"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Christian values in society are challenged by offshore finance with its frequent money laundering, by tourism with its increasing licentiousness and by illegal drug trafficking. Pray that churches might address these through holy living and genuine faith.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dirty="0">
                <a:solidFill>
                  <a:srgbClr val="000000">
                    <a:alpha val="100000"/>
                  </a:srgbClr>
                </a:solidFill>
                <a:latin typeface="Trebuchet MS"/>
              </a:rPr>
              <a:t>Want to know more? Go to </a:t>
            </a:r>
            <a:r>
              <a:rPr lang="en-GB" sz="20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27">
  <a:themeElements>
    <a:clrScheme name="Theme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E75504-24DD-40C6-85D0-0B2DBD2625FC}">
  <ds:schemaRefs>
    <ds:schemaRef ds:uri="http://schemas.microsoft.com/sharepoint/v3/contenttype/forms"/>
  </ds:schemaRefs>
</ds:datastoreItem>
</file>

<file path=customXml/itemProps2.xml><?xml version="1.0" encoding="utf-8"?>
<ds:datastoreItem xmlns:ds="http://schemas.openxmlformats.org/officeDocument/2006/customXml" ds:itemID="{1864F512-E046-4BD0-A766-BE550A155DFE}">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D83CF5F-A2F8-45AC-9FA1-5DC00CA4D6BA}"/>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Theme27</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13</cp:revision>
  <dcterms:created xsi:type="dcterms:W3CDTF">2024-12-17T23:29:11Z</dcterms:created>
  <dcterms:modified xsi:type="dcterms:W3CDTF">2025-02-14T04:01:44Z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