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2C6EE-3874-5DCD-49B1-37869BBC4FEE}" v="4" dt="2025-02-18T21:35:22.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5DEE76F2-D6E7-7DE7-19D7-87E7CBCF2A45}"/>
    <pc:docChg chg="modSld">
      <pc:chgData name="John Friesen" userId="S::john.friesen@operationworld.org::9d3a757e-09a8-42a2-b315-fa47145d8ae5" providerId="AD" clId="Web-{5DEE76F2-D6E7-7DE7-19D7-87E7CBCF2A45}" dt="2025-02-08T22:31:03.520" v="7"/>
      <pc:docMkLst>
        <pc:docMk/>
      </pc:docMkLst>
      <pc:sldChg chg="modSp">
        <pc:chgData name="John Friesen" userId="S::john.friesen@operationworld.org::9d3a757e-09a8-42a2-b315-fa47145d8ae5" providerId="AD" clId="Web-{5DEE76F2-D6E7-7DE7-19D7-87E7CBCF2A45}" dt="2025-02-08T22:31:03.520" v="7"/>
        <pc:sldMkLst>
          <pc:docMk/>
          <pc:sldMk cId="0" sldId="258"/>
        </pc:sldMkLst>
        <pc:graphicFrameChg chg="mod modGraphic">
          <ac:chgData name="John Friesen" userId="S::john.friesen@operationworld.org::9d3a757e-09a8-42a2-b315-fa47145d8ae5" providerId="AD" clId="Web-{5DEE76F2-D6E7-7DE7-19D7-87E7CBCF2A45}" dt="2025-02-08T22:31:03.520" v="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B64FEEB1-E297-69F1-3FFA-BA7C1DAAE482}"/>
    <pc:docChg chg="modSld">
      <pc:chgData name="John Friesen" userId="S::john.friesen@operationworld.org::9d3a757e-09a8-42a2-b315-fa47145d8ae5" providerId="AD" clId="Web-{B64FEEB1-E297-69F1-3FFA-BA7C1DAAE482}" dt="2025-02-15T02:44:57.924" v="15"/>
      <pc:docMkLst>
        <pc:docMk/>
      </pc:docMkLst>
      <pc:sldChg chg="modSp">
        <pc:chgData name="John Friesen" userId="S::john.friesen@operationworld.org::9d3a757e-09a8-42a2-b315-fa47145d8ae5" providerId="AD" clId="Web-{B64FEEB1-E297-69F1-3FFA-BA7C1DAAE482}" dt="2025-02-15T02:44:05.704" v="0" actId="1076"/>
        <pc:sldMkLst>
          <pc:docMk/>
          <pc:sldMk cId="0" sldId="257"/>
        </pc:sldMkLst>
        <pc:picChg chg="mod">
          <ac:chgData name="John Friesen" userId="S::john.friesen@operationworld.org::9d3a757e-09a8-42a2-b315-fa47145d8ae5" providerId="AD" clId="Web-{B64FEEB1-E297-69F1-3FFA-BA7C1DAAE482}" dt="2025-02-15T02:44:05.704" v="0" actId="1076"/>
          <ac:picMkLst>
            <pc:docMk/>
            <pc:sldMk cId="0" sldId="257"/>
            <ac:picMk id="2" creationId="{00000000-0000-0000-0000-000000000000}"/>
          </ac:picMkLst>
        </pc:picChg>
      </pc:sldChg>
      <pc:sldChg chg="modSp">
        <pc:chgData name="John Friesen" userId="S::john.friesen@operationworld.org::9d3a757e-09a8-42a2-b315-fa47145d8ae5" providerId="AD" clId="Web-{B64FEEB1-E297-69F1-3FFA-BA7C1DAAE482}" dt="2025-02-15T02:44:57.924" v="15"/>
        <pc:sldMkLst>
          <pc:docMk/>
          <pc:sldMk cId="0" sldId="258"/>
        </pc:sldMkLst>
        <pc:graphicFrameChg chg="mod modGraphic">
          <ac:chgData name="John Friesen" userId="S::john.friesen@operationworld.org::9d3a757e-09a8-42a2-b315-fa47145d8ae5" providerId="AD" clId="Web-{B64FEEB1-E297-69F1-3FFA-BA7C1DAAE482}" dt="2025-02-15T02:44:57.924" v="15"/>
          <ac:graphicFrameMkLst>
            <pc:docMk/>
            <pc:sldMk cId="0" sldId="258"/>
            <ac:graphicFrameMk id="5" creationId="{00000000-0000-0000-0000-000000000000}"/>
          </ac:graphicFrameMkLst>
        </pc:graphicFrameChg>
      </pc:sldChg>
    </pc:docChg>
  </pc:docChgLst>
  <pc:docChgLst>
    <pc:chgData clId="Web-{1BC88DEB-1364-7D2E-61EB-6D5081EE4546}"/>
    <pc:docChg chg="modSld">
      <pc:chgData name="" userId="" providerId="" clId="Web-{1BC88DEB-1364-7D2E-61EB-6D5081EE4546}" dt="2025-02-15T17:22:43.945" v="2" actId="20577"/>
      <pc:docMkLst>
        <pc:docMk/>
      </pc:docMkLst>
      <pc:sldChg chg="modSp">
        <pc:chgData name="" userId="" providerId="" clId="Web-{1BC88DEB-1364-7D2E-61EB-6D5081EE4546}" dt="2025-02-15T17:22:43.945" v="2" actId="20577"/>
        <pc:sldMkLst>
          <pc:docMk/>
          <pc:sldMk cId="0" sldId="259"/>
        </pc:sldMkLst>
        <pc:spChg chg="mod">
          <ac:chgData name="" userId="" providerId="" clId="Web-{1BC88DEB-1364-7D2E-61EB-6D5081EE4546}" dt="2025-02-15T17:22:43.945" v="2" actId="20577"/>
          <ac:spMkLst>
            <pc:docMk/>
            <pc:sldMk cId="0" sldId="259"/>
            <ac:spMk id="4" creationId="{9CB5B617-AD4D-2FA8-F43F-A3B190891277}"/>
          </ac:spMkLst>
        </pc:spChg>
      </pc:sldChg>
    </pc:docChg>
  </pc:docChgLst>
  <pc:docChgLst>
    <pc:chgData name="Kyle Eipperle" userId="S::kyle.eipperle@operationworld.org::68089f80-fb19-4956-8e3e-044c3583140d" providerId="AD" clId="Web-{16050D62-61A0-B0FE-E7A8-D54801FBA56B}"/>
    <pc:docChg chg="modSld">
      <pc:chgData name="Kyle Eipperle" userId="S::kyle.eipperle@operationworld.org::68089f80-fb19-4956-8e3e-044c3583140d" providerId="AD" clId="Web-{16050D62-61A0-B0FE-E7A8-D54801FBA56B}" dt="2025-02-14T23:12:01.783" v="13"/>
      <pc:docMkLst>
        <pc:docMk/>
      </pc:docMkLst>
      <pc:sldChg chg="modSp">
        <pc:chgData name="Kyle Eipperle" userId="S::kyle.eipperle@operationworld.org::68089f80-fb19-4956-8e3e-044c3583140d" providerId="AD" clId="Web-{16050D62-61A0-B0FE-E7A8-D54801FBA56B}" dt="2025-02-14T23:02:05.862" v="3" actId="1076"/>
        <pc:sldMkLst>
          <pc:docMk/>
          <pc:sldMk cId="0" sldId="257"/>
        </pc:sldMkLst>
        <pc:grpChg chg="mod">
          <ac:chgData name="Kyle Eipperle" userId="S::kyle.eipperle@operationworld.org::68089f80-fb19-4956-8e3e-044c3583140d" providerId="AD" clId="Web-{16050D62-61A0-B0FE-E7A8-D54801FBA56B}" dt="2025-02-14T23:02:05.862" v="3" actId="1076"/>
          <ac:grpSpMkLst>
            <pc:docMk/>
            <pc:sldMk cId="0" sldId="257"/>
            <ac:grpSpMk id="4" creationId="{00000000-0000-0000-0000-000000000000}"/>
          </ac:grpSpMkLst>
        </pc:grpChg>
        <pc:picChg chg="mod">
          <ac:chgData name="Kyle Eipperle" userId="S::kyle.eipperle@operationworld.org::68089f80-fb19-4956-8e3e-044c3583140d" providerId="AD" clId="Web-{16050D62-61A0-B0FE-E7A8-D54801FBA56B}" dt="2025-02-14T23:02:05.846" v="2" actId="1076"/>
          <ac:picMkLst>
            <pc:docMk/>
            <pc:sldMk cId="0" sldId="257"/>
            <ac:picMk id="2" creationId="{00000000-0000-0000-0000-000000000000}"/>
          </ac:picMkLst>
        </pc:picChg>
      </pc:sldChg>
      <pc:sldChg chg="addSp modSp">
        <pc:chgData name="Kyle Eipperle" userId="S::kyle.eipperle@operationworld.org::68089f80-fb19-4956-8e3e-044c3583140d" providerId="AD" clId="Web-{16050D62-61A0-B0FE-E7A8-D54801FBA56B}" dt="2025-02-14T23:12:01.783" v="13"/>
        <pc:sldMkLst>
          <pc:docMk/>
          <pc:sldMk cId="0" sldId="259"/>
        </pc:sldMkLst>
        <pc:spChg chg="mod">
          <ac:chgData name="Kyle Eipperle" userId="S::kyle.eipperle@operationworld.org::68089f80-fb19-4956-8e3e-044c3583140d" providerId="AD" clId="Web-{16050D62-61A0-B0FE-E7A8-D54801FBA56B}" dt="2025-02-14T23:11:35.110" v="12" actId="20577"/>
          <ac:spMkLst>
            <pc:docMk/>
            <pc:sldMk cId="0" sldId="259"/>
            <ac:spMk id="3" creationId="{00000000-0000-0000-0000-000000000000}"/>
          </ac:spMkLst>
        </pc:spChg>
        <pc:spChg chg="add">
          <ac:chgData name="Kyle Eipperle" userId="S::kyle.eipperle@operationworld.org::68089f80-fb19-4956-8e3e-044c3583140d" providerId="AD" clId="Web-{16050D62-61A0-B0FE-E7A8-D54801FBA56B}" dt="2025-02-14T23:12:01.783" v="13"/>
          <ac:spMkLst>
            <pc:docMk/>
            <pc:sldMk cId="0" sldId="259"/>
            <ac:spMk id="4" creationId="{9CB5B617-AD4D-2FA8-F43F-A3B190891277}"/>
          </ac:spMkLst>
        </pc:spChg>
      </pc:sldChg>
    </pc:docChg>
  </pc:docChgLst>
  <pc:docChgLst>
    <pc:chgData name="Cathy Friesen" userId="S::cathy.friesen@operationworld.org::4b911d97-c06d-45ce-a5f8-d43e0fc64acb" providerId="AD" clId="Web-{E4AD5AEE-5EE6-0596-C9D2-43BCB6153690}"/>
    <pc:docChg chg="modSld">
      <pc:chgData name="Cathy Friesen" userId="S::cathy.friesen@operationworld.org::4b911d97-c06d-45ce-a5f8-d43e0fc64acb" providerId="AD" clId="Web-{E4AD5AEE-5EE6-0596-C9D2-43BCB6153690}" dt="2025-01-07T00:30:30.543" v="1" actId="20577"/>
      <pc:docMkLst>
        <pc:docMk/>
      </pc:docMkLst>
      <pc:sldChg chg="modSp">
        <pc:chgData name="Cathy Friesen" userId="S::cathy.friesen@operationworld.org::4b911d97-c06d-45ce-a5f8-d43e0fc64acb" providerId="AD" clId="Web-{E4AD5AEE-5EE6-0596-C9D2-43BCB6153690}" dt="2025-01-07T00:30:30.543" v="1" actId="20577"/>
        <pc:sldMkLst>
          <pc:docMk/>
          <pc:sldMk cId="0" sldId="257"/>
        </pc:sldMkLst>
        <pc:spChg chg="mod">
          <ac:chgData name="Cathy Friesen" userId="S::cathy.friesen@operationworld.org::4b911d97-c06d-45ce-a5f8-d43e0fc64acb" providerId="AD" clId="Web-{E4AD5AEE-5EE6-0596-C9D2-43BCB6153690}" dt="2025-01-07T00:30:30.54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4092C6EE-3874-5DCD-49B1-37869BBC4FEE}"/>
    <pc:docChg chg="modSld">
      <pc:chgData name="John Friesen" userId="S::john.friesen@operationworld.org::9d3a757e-09a8-42a2-b315-fa47145d8ae5" providerId="AD" clId="Web-{4092C6EE-3874-5DCD-49B1-37869BBC4FEE}" dt="2025-02-18T21:35:22.014" v="3" actId="1076"/>
      <pc:docMkLst>
        <pc:docMk/>
      </pc:docMkLst>
      <pc:sldChg chg="modSp">
        <pc:chgData name="John Friesen" userId="S::john.friesen@operationworld.org::9d3a757e-09a8-42a2-b315-fa47145d8ae5" providerId="AD" clId="Web-{4092C6EE-3874-5DCD-49B1-37869BBC4FEE}" dt="2025-02-18T21:35:22.014" v="3" actId="1076"/>
        <pc:sldMkLst>
          <pc:docMk/>
          <pc:sldMk cId="0" sldId="257"/>
        </pc:sldMkLst>
        <pc:spChg chg="mod">
          <ac:chgData name="John Friesen" userId="S::john.friesen@operationworld.org::9d3a757e-09a8-42a2-b315-fa47145d8ae5" providerId="AD" clId="Web-{4092C6EE-3874-5DCD-49B1-37869BBC4FEE}" dt="2025-02-18T21:35:22.014" v="3" actId="1076"/>
          <ac:spMkLst>
            <pc:docMk/>
            <pc:sldMk cId="0" sldId="257"/>
            <ac:spMk id="5" creationId="{00000000-0000-0000-0000-000000000000}"/>
          </ac:spMkLst>
        </pc:spChg>
        <pc:grpChg chg="mod">
          <ac:chgData name="John Friesen" userId="S::john.friesen@operationworld.org::9d3a757e-09a8-42a2-b315-fa47145d8ae5" providerId="AD" clId="Web-{4092C6EE-3874-5DCD-49B1-37869BBC4FEE}" dt="2025-02-18T21:35:09.874" v="2" actId="1076"/>
          <ac:grpSpMkLst>
            <pc:docMk/>
            <pc:sldMk cId="0" sldId="257"/>
            <ac:grpSpMk id="4" creationId="{00000000-0000-0000-0000-000000000000}"/>
          </ac:grpSpMkLst>
        </pc:grpChg>
        <pc:picChg chg="mod">
          <ac:chgData name="John Friesen" userId="S::john.friesen@operationworld.org::9d3a757e-09a8-42a2-b315-fa47145d8ae5" providerId="AD" clId="Web-{4092C6EE-3874-5DCD-49B1-37869BBC4FEE}" dt="2025-02-18T21:35:09.874" v="1"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726024" y="1535808"/>
            <a:ext cx="5715000" cy="3810000"/>
          </a:xfrm>
          <a:prstGeom prst="rect">
            <a:avLst/>
          </a:prstGeom>
          <a:noFill/>
        </p:spPr>
      </p:pic>
      <p:grpSp>
        <p:nvGrpSpPr>
          <p:cNvPr id="4" name="Group 3"/>
          <p:cNvGrpSpPr/>
          <p:nvPr/>
        </p:nvGrpSpPr>
        <p:grpSpPr>
          <a:xfrm>
            <a:off x="6596314" y="2705725"/>
            <a:ext cx="5419258" cy="1446550"/>
            <a:chOff x="6349684" y="2695158"/>
            <a:chExt cx="5419258" cy="1446550"/>
          </a:xfrm>
        </p:grpSpPr>
        <p:sp>
          <p:nvSpPr>
            <p:cNvPr id="5" name="TextBox 4"/>
            <p:cNvSpPr txBox="1"/>
            <p:nvPr/>
          </p:nvSpPr>
          <p:spPr>
            <a:xfrm>
              <a:off x="6349684" y="2695158"/>
              <a:ext cx="541925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D8539"/>
                  </a:solidFill>
                  <a:latin typeface="Trebuchet MS"/>
                </a:rPr>
                <a:t>PRAYING FOR
</a:t>
              </a:r>
              <a:r>
                <a:rPr lang="en-US" sz="6000" u="none" strike="noStrike" cap="none" spc="0" dirty="0">
                  <a:solidFill>
                    <a:srgbClr val="2D8539"/>
                  </a:solidFill>
                  <a:latin typeface="Trebuchet MS"/>
                </a:rPr>
                <a:t>TURKMENISTAN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801207203"/>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Ashgabat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7,618,848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Turkmen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1080157" cy="4887620"/>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Hostility against almost any foreign Christian activity or even presence has persisted for </a:t>
            </a:r>
            <a:r>
              <a:rPr lang="en-US" sz="2800" dirty="0">
                <a:solidFill>
                  <a:srgbClr val="000000">
                    <a:alpha val="100000"/>
                  </a:srgbClr>
                </a:solidFill>
                <a:latin typeface="Trebuchet MS"/>
              </a:rPr>
              <a:t>decades</a:t>
            </a:r>
            <a:r>
              <a:rPr lang="en-US" sz="2800" u="none" strike="noStrike" cap="none" spc="0" dirty="0">
                <a:solidFill>
                  <a:srgbClr val="000000">
                    <a:alpha val="100000"/>
                  </a:srgbClr>
                </a:solidFill>
                <a:latin typeface="Trebuchet MS"/>
              </a:rPr>
              <a:t>. Almost every foreign Christian has been expelled. Several national pastors have been exiled, beaten, heavily fined or imprisoned. The twenty or so registered congregations continue to be intimidated and forbidden to meet.</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Pray for a softening of the attitude of the authorities, for courage for Christians in Turkmenistan to stand firm and for Christians outside of the country to pray and speak up against these hostile actions.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5FB1A5F3-6224-4818-A7CF-F9C686091C2C}"/>
</file>

<file path=customXml/itemProps2.xml><?xml version="1.0" encoding="utf-8"?>
<ds:datastoreItem xmlns:ds="http://schemas.openxmlformats.org/officeDocument/2006/customXml" ds:itemID="{D8283190-4F39-47B6-AC59-61E9B3016C23}">
  <ds:schemaRefs>
    <ds:schemaRef ds:uri="http://schemas.microsoft.com/sharepoint/v3/contenttype/forms"/>
  </ds:schemaRefs>
</ds:datastoreItem>
</file>

<file path=customXml/itemProps3.xml><?xml version="1.0" encoding="utf-8"?>
<ds:datastoreItem xmlns:ds="http://schemas.openxmlformats.org/officeDocument/2006/customXml" ds:itemID="{83BB1A17-26CF-4291-969A-CEC9412AF589}">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28</cp:revision>
  <dcterms:created xsi:type="dcterms:W3CDTF">2024-12-17T23:29:11Z</dcterms:created>
  <dcterms:modified xsi:type="dcterms:W3CDTF">2025-02-18T21:35:26Z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