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7CCBF-9754-2074-2DCB-CC7B9C8B4B05}" v="20" dt="2025-02-17T22:23:22.262"/>
    <p1510:client id="{8F6F287A-97AD-7E9F-58B5-734C4752E94E}" v="22" dt="2025-02-18T21:39:31.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54092C6C-BC97-187E-5A45-BAC5F6A1BB95}"/>
    <pc:docChg chg="modSld">
      <pc:chgData name="Cathy Friesen" userId="S::cathy.friesen@operationworld.org::4b911d97-c06d-45ce-a5f8-d43e0fc64acb" providerId="AD" clId="Web-{54092C6C-BC97-187E-5A45-BAC5F6A1BB95}" dt="2025-01-07T00:29:33.502" v="1" actId="20577"/>
      <pc:docMkLst>
        <pc:docMk/>
      </pc:docMkLst>
      <pc:sldChg chg="modSp">
        <pc:chgData name="Cathy Friesen" userId="S::cathy.friesen@operationworld.org::4b911d97-c06d-45ce-a5f8-d43e0fc64acb" providerId="AD" clId="Web-{54092C6C-BC97-187E-5A45-BAC5F6A1BB95}" dt="2025-01-07T00:29:33.502" v="1" actId="20577"/>
        <pc:sldMkLst>
          <pc:docMk/>
          <pc:sldMk cId="0" sldId="257"/>
        </pc:sldMkLst>
        <pc:spChg chg="mod">
          <ac:chgData name="Cathy Friesen" userId="S::cathy.friesen@operationworld.org::4b911d97-c06d-45ce-a5f8-d43e0fc64acb" providerId="AD" clId="Web-{54092C6C-BC97-187E-5A45-BAC5F6A1BB95}" dt="2025-01-07T00:29:33.50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3FEC4F10-B0F4-9E7D-381C-6D6A52E18A01}"/>
    <pc:docChg chg="modSld">
      <pc:chgData name="John Friesen" userId="S::john.friesen@operationworld.org::9d3a757e-09a8-42a2-b315-fa47145d8ae5" providerId="AD" clId="Web-{3FEC4F10-B0F4-9E7D-381C-6D6A52E18A01}" dt="2025-02-10T19:03:07.506" v="6" actId="20577"/>
      <pc:docMkLst>
        <pc:docMk/>
      </pc:docMkLst>
      <pc:sldChg chg="modSp">
        <pc:chgData name="John Friesen" userId="S::john.friesen@operationworld.org::9d3a757e-09a8-42a2-b315-fa47145d8ae5" providerId="AD" clId="Web-{3FEC4F10-B0F4-9E7D-381C-6D6A52E18A01}" dt="2025-02-10T19:03:07.506" v="6" actId="20577"/>
        <pc:sldMkLst>
          <pc:docMk/>
          <pc:sldMk cId="0" sldId="259"/>
        </pc:sldMkLst>
        <pc:spChg chg="mod">
          <ac:chgData name="John Friesen" userId="S::john.friesen@operationworld.org::9d3a757e-09a8-42a2-b315-fa47145d8ae5" providerId="AD" clId="Web-{3FEC4F10-B0F4-9E7D-381C-6D6A52E18A01}" dt="2025-02-10T19:03:07.506" v="6"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8F6F287A-97AD-7E9F-58B5-734C4752E94E}"/>
    <pc:docChg chg="modSld">
      <pc:chgData name="John Friesen" userId="S::john.friesen@operationworld.org::9d3a757e-09a8-42a2-b315-fa47145d8ae5" providerId="AD" clId="Web-{8F6F287A-97AD-7E9F-58B5-734C4752E94E}" dt="2025-02-18T21:39:31.683" v="19" actId="1076"/>
      <pc:docMkLst>
        <pc:docMk/>
      </pc:docMkLst>
      <pc:sldChg chg="modSp">
        <pc:chgData name="John Friesen" userId="S::john.friesen@operationworld.org::9d3a757e-09a8-42a2-b315-fa47145d8ae5" providerId="AD" clId="Web-{8F6F287A-97AD-7E9F-58B5-734C4752E94E}" dt="2025-02-18T21:39:31.683" v="19" actId="1076"/>
        <pc:sldMkLst>
          <pc:docMk/>
          <pc:sldMk cId="0" sldId="257"/>
        </pc:sldMkLst>
        <pc:spChg chg="mod">
          <ac:chgData name="John Friesen" userId="S::john.friesen@operationworld.org::9d3a757e-09a8-42a2-b315-fa47145d8ae5" providerId="AD" clId="Web-{8F6F287A-97AD-7E9F-58B5-734C4752E94E}" dt="2025-02-18T21:39:20.714" v="17" actId="14100"/>
          <ac:spMkLst>
            <pc:docMk/>
            <pc:sldMk cId="0" sldId="257"/>
            <ac:spMk id="5" creationId="{00000000-0000-0000-0000-000000000000}"/>
          </ac:spMkLst>
        </pc:spChg>
        <pc:grpChg chg="mod">
          <ac:chgData name="John Friesen" userId="S::john.friesen@operationworld.org::9d3a757e-09a8-42a2-b315-fa47145d8ae5" providerId="AD" clId="Web-{8F6F287A-97AD-7E9F-58B5-734C4752E94E}" dt="2025-02-18T21:39:31.683" v="19" actId="1076"/>
          <ac:grpSpMkLst>
            <pc:docMk/>
            <pc:sldMk cId="0" sldId="257"/>
            <ac:grpSpMk id="4" creationId="{00000000-0000-0000-0000-000000000000}"/>
          </ac:grpSpMkLst>
        </pc:grpChg>
        <pc:picChg chg="mod">
          <ac:chgData name="John Friesen" userId="S::john.friesen@operationworld.org::9d3a757e-09a8-42a2-b315-fa47145d8ae5" providerId="AD" clId="Web-{8F6F287A-97AD-7E9F-58B5-734C4752E94E}" dt="2025-02-18T21:39:31.668" v="18" actId="1076"/>
          <ac:picMkLst>
            <pc:docMk/>
            <pc:sldMk cId="0" sldId="257"/>
            <ac:picMk id="2" creationId="{00000000-0000-0000-0000-000000000000}"/>
          </ac:picMkLst>
        </pc:picChg>
      </pc:sldChg>
      <pc:sldChg chg="modSp">
        <pc:chgData name="John Friesen" userId="S::john.friesen@operationworld.org::9d3a757e-09a8-42a2-b315-fa47145d8ae5" providerId="AD" clId="Web-{8F6F287A-97AD-7E9F-58B5-734C4752E94E}" dt="2025-02-18T21:38:44.824" v="12"/>
        <pc:sldMkLst>
          <pc:docMk/>
          <pc:sldMk cId="0" sldId="258"/>
        </pc:sldMkLst>
        <pc:graphicFrameChg chg="mod modGraphic">
          <ac:chgData name="John Friesen" userId="S::john.friesen@operationworld.org::9d3a757e-09a8-42a2-b315-fa47145d8ae5" providerId="AD" clId="Web-{8F6F287A-97AD-7E9F-58B5-734C4752E94E}" dt="2025-02-18T21:38:44.824" v="12"/>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9F41A793-AEEA-C9A6-CCCF-1EEBAFCB732B}"/>
    <pc:docChg chg="modSld">
      <pc:chgData name="Jason Mandryk" userId="S::jason.mandryk@operationworld.org::69f238d9-e84d-44e5-aa58-b9aaca2cc301" providerId="AD" clId="Web-{9F41A793-AEEA-C9A6-CCCF-1EEBAFCB732B}" dt="2025-02-15T17:21:36.608" v="214" actId="20577"/>
      <pc:docMkLst>
        <pc:docMk/>
      </pc:docMkLst>
      <pc:sldChg chg="modSp">
        <pc:chgData name="Jason Mandryk" userId="S::jason.mandryk@operationworld.org::69f238d9-e84d-44e5-aa58-b9aaca2cc301" providerId="AD" clId="Web-{9F41A793-AEEA-C9A6-CCCF-1EEBAFCB732B}" dt="2025-02-15T17:21:36.608" v="214" actId="20577"/>
        <pc:sldMkLst>
          <pc:docMk/>
          <pc:sldMk cId="0" sldId="257"/>
        </pc:sldMkLst>
        <pc:spChg chg="mod">
          <ac:chgData name="Jason Mandryk" userId="S::jason.mandryk@operationworld.org::69f238d9-e84d-44e5-aa58-b9aaca2cc301" providerId="AD" clId="Web-{9F41A793-AEEA-C9A6-CCCF-1EEBAFCB732B}" dt="2025-02-15T17:21:36.608" v="214" actId="20577"/>
          <ac:spMkLst>
            <pc:docMk/>
            <pc:sldMk cId="0" sldId="257"/>
            <ac:spMk id="5" creationId="{00000000-0000-0000-0000-000000000000}"/>
          </ac:spMkLst>
        </pc:spChg>
        <pc:picChg chg="mod">
          <ac:chgData name="Jason Mandryk" userId="S::jason.mandryk@operationworld.org::69f238d9-e84d-44e5-aa58-b9aaca2cc301" providerId="AD" clId="Web-{9F41A793-AEEA-C9A6-CCCF-1EEBAFCB732B}" dt="2025-02-15T17:14:52.526" v="6" actId="1076"/>
          <ac:picMkLst>
            <pc:docMk/>
            <pc:sldMk cId="0" sldId="257"/>
            <ac:picMk id="2" creationId="{00000000-0000-0000-0000-000000000000}"/>
          </ac:picMkLst>
        </pc:picChg>
      </pc:sldChg>
      <pc:sldChg chg="modSp">
        <pc:chgData name="Jason Mandryk" userId="S::jason.mandryk@operationworld.org::69f238d9-e84d-44e5-aa58-b9aaca2cc301" providerId="AD" clId="Web-{9F41A793-AEEA-C9A6-CCCF-1EEBAFCB732B}" dt="2025-02-15T17:21:23.404" v="212" actId="1076"/>
        <pc:sldMkLst>
          <pc:docMk/>
          <pc:sldMk cId="0" sldId="258"/>
        </pc:sldMkLst>
        <pc:graphicFrameChg chg="mod modGraphic">
          <ac:chgData name="Jason Mandryk" userId="S::jason.mandryk@operationworld.org::69f238d9-e84d-44e5-aa58-b9aaca2cc301" providerId="AD" clId="Web-{9F41A793-AEEA-C9A6-CCCF-1EEBAFCB732B}" dt="2025-02-15T17:21:23.404" v="212" actId="107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9F41A793-AEEA-C9A6-CCCF-1EEBAFCB732B}" dt="2025-02-15T17:17:52.081" v="48" actId="14100"/>
        <pc:sldMkLst>
          <pc:docMk/>
          <pc:sldMk cId="0" sldId="259"/>
        </pc:sldMkLst>
        <pc:spChg chg="mod">
          <ac:chgData name="Jason Mandryk" userId="S::jason.mandryk@operationworld.org::69f238d9-e84d-44e5-aa58-b9aaca2cc301" providerId="AD" clId="Web-{9F41A793-AEEA-C9A6-CCCF-1EEBAFCB732B}" dt="2025-02-15T17:16:12.466" v="19" actId="1076"/>
          <ac:spMkLst>
            <pc:docMk/>
            <pc:sldMk cId="0" sldId="259"/>
            <ac:spMk id="2" creationId="{00000000-0000-0000-0000-000000000000}"/>
          </ac:spMkLst>
        </pc:spChg>
        <pc:spChg chg="mod">
          <ac:chgData name="Jason Mandryk" userId="S::jason.mandryk@operationworld.org::69f238d9-e84d-44e5-aa58-b9aaca2cc301" providerId="AD" clId="Web-{9F41A793-AEEA-C9A6-CCCF-1EEBAFCB732B}" dt="2025-02-15T17:17:52.081" v="48" actId="14100"/>
          <ac:spMkLst>
            <pc:docMk/>
            <pc:sldMk cId="0" sldId="259"/>
            <ac:spMk id="3" creationId="{00000000-0000-0000-0000-000000000000}"/>
          </ac:spMkLst>
        </pc:spChg>
      </pc:sldChg>
      <pc:sldChg chg="modSp">
        <pc:chgData name="Jason Mandryk" userId="S::jason.mandryk@operationworld.org::69f238d9-e84d-44e5-aa58-b9aaca2cc301" providerId="AD" clId="Web-{9F41A793-AEEA-C9A6-CCCF-1EEBAFCB732B}" dt="2025-02-15T17:19:43.881" v="81" actId="20577"/>
        <pc:sldMkLst>
          <pc:docMk/>
          <pc:sldMk cId="0" sldId="260"/>
        </pc:sldMkLst>
        <pc:spChg chg="mod">
          <ac:chgData name="Jason Mandryk" userId="S::jason.mandryk@operationworld.org::69f238d9-e84d-44e5-aa58-b9aaca2cc301" providerId="AD" clId="Web-{9F41A793-AEEA-C9A6-CCCF-1EEBAFCB732B}" dt="2025-02-15T17:18:05.362" v="51" actId="1076"/>
          <ac:spMkLst>
            <pc:docMk/>
            <pc:sldMk cId="0" sldId="260"/>
            <ac:spMk id="2" creationId="{00000000-0000-0000-0000-000000000000}"/>
          </ac:spMkLst>
        </pc:spChg>
        <pc:spChg chg="mod">
          <ac:chgData name="Jason Mandryk" userId="S::jason.mandryk@operationworld.org::69f238d9-e84d-44e5-aa58-b9aaca2cc301" providerId="AD" clId="Web-{9F41A793-AEEA-C9A6-CCCF-1EEBAFCB732B}" dt="2025-02-15T17:19:43.881" v="81" actId="20577"/>
          <ac:spMkLst>
            <pc:docMk/>
            <pc:sldMk cId="0" sldId="260"/>
            <ac:spMk id="3" creationId="{00000000-0000-0000-0000-000000000000}"/>
          </ac:spMkLst>
        </pc:spChg>
      </pc:sldChg>
      <pc:sldChg chg="modSp">
        <pc:chgData name="Jason Mandryk" userId="S::jason.mandryk@operationworld.org::69f238d9-e84d-44e5-aa58-b9aaca2cc301" providerId="AD" clId="Web-{9F41A793-AEEA-C9A6-CCCF-1EEBAFCB732B}" dt="2025-02-15T17:21:06.935" v="210" actId="20577"/>
        <pc:sldMkLst>
          <pc:docMk/>
          <pc:sldMk cId="0" sldId="261"/>
        </pc:sldMkLst>
        <pc:spChg chg="mod">
          <ac:chgData name="Jason Mandryk" userId="S::jason.mandryk@operationworld.org::69f238d9-e84d-44e5-aa58-b9aaca2cc301" providerId="AD" clId="Web-{9F41A793-AEEA-C9A6-CCCF-1EEBAFCB732B}" dt="2025-02-15T17:21:06.935" v="210" actId="20577"/>
          <ac:spMkLst>
            <pc:docMk/>
            <pc:sldMk cId="0" sldId="261"/>
            <ac:spMk id="3" creationId="{00000000-0000-0000-0000-000000000000}"/>
          </ac:spMkLst>
        </pc:spChg>
      </pc:sldChg>
    </pc:docChg>
  </pc:docChgLst>
  <pc:docChgLst>
    <pc:chgData name="Kyle Eipperle" userId="S::kyle.eipperle@operationworld.org::68089f80-fb19-4956-8e3e-044c3583140d" providerId="AD" clId="Web-{4907CCBF-9754-2074-2DCB-CC7B9C8B4B05}"/>
    <pc:docChg chg="modSld">
      <pc:chgData name="Kyle Eipperle" userId="S::kyle.eipperle@operationworld.org::68089f80-fb19-4956-8e3e-044c3583140d" providerId="AD" clId="Web-{4907CCBF-9754-2074-2DCB-CC7B9C8B4B05}" dt="2025-02-17T22:23:22.262" v="12" actId="14100"/>
      <pc:docMkLst>
        <pc:docMk/>
      </pc:docMkLst>
      <pc:sldChg chg="addSp modSp">
        <pc:chgData name="Kyle Eipperle" userId="S::kyle.eipperle@operationworld.org::68089f80-fb19-4956-8e3e-044c3583140d" providerId="AD" clId="Web-{4907CCBF-9754-2074-2DCB-CC7B9C8B4B05}" dt="2025-02-17T22:20:24.343" v="7" actId="14100"/>
        <pc:sldMkLst>
          <pc:docMk/>
          <pc:sldMk cId="0" sldId="259"/>
        </pc:sldMkLst>
        <pc:spChg chg="mod">
          <ac:chgData name="Kyle Eipperle" userId="S::kyle.eipperle@operationworld.org::68089f80-fb19-4956-8e3e-044c3583140d" providerId="AD" clId="Web-{4907CCBF-9754-2074-2DCB-CC7B9C8B4B05}" dt="2025-02-17T22:20:24.343" v="7" actId="14100"/>
          <ac:spMkLst>
            <pc:docMk/>
            <pc:sldMk cId="0" sldId="259"/>
            <ac:spMk id="3" creationId="{00000000-0000-0000-0000-000000000000}"/>
          </ac:spMkLst>
        </pc:spChg>
        <pc:spChg chg="add">
          <ac:chgData name="Kyle Eipperle" userId="S::kyle.eipperle@operationworld.org::68089f80-fb19-4956-8e3e-044c3583140d" providerId="AD" clId="Web-{4907CCBF-9754-2074-2DCB-CC7B9C8B4B05}" dt="2025-02-17T22:19:44.043" v="2"/>
          <ac:spMkLst>
            <pc:docMk/>
            <pc:sldMk cId="0" sldId="259"/>
            <ac:spMk id="4" creationId="{9CB5B617-AD4D-2FA8-F43F-A3B190891277}"/>
          </ac:spMkLst>
        </pc:spChg>
      </pc:sldChg>
      <pc:sldChg chg="modSp">
        <pc:chgData name="Kyle Eipperle" userId="S::kyle.eipperle@operationworld.org::68089f80-fb19-4956-8e3e-044c3583140d" providerId="AD" clId="Web-{4907CCBF-9754-2074-2DCB-CC7B9C8B4B05}" dt="2025-02-17T22:23:11.667" v="11" actId="20577"/>
        <pc:sldMkLst>
          <pc:docMk/>
          <pc:sldMk cId="0" sldId="260"/>
        </pc:sldMkLst>
        <pc:spChg chg="mod">
          <ac:chgData name="Kyle Eipperle" userId="S::kyle.eipperle@operationworld.org::68089f80-fb19-4956-8e3e-044c3583140d" providerId="AD" clId="Web-{4907CCBF-9754-2074-2DCB-CC7B9C8B4B05}" dt="2025-02-17T22:23:11.667" v="11" actId="20577"/>
          <ac:spMkLst>
            <pc:docMk/>
            <pc:sldMk cId="0" sldId="260"/>
            <ac:spMk id="3" creationId="{00000000-0000-0000-0000-000000000000}"/>
          </ac:spMkLst>
        </pc:spChg>
      </pc:sldChg>
      <pc:sldChg chg="modSp">
        <pc:chgData name="Kyle Eipperle" userId="S::kyle.eipperle@operationworld.org::68089f80-fb19-4956-8e3e-044c3583140d" providerId="AD" clId="Web-{4907CCBF-9754-2074-2DCB-CC7B9C8B4B05}" dt="2025-02-17T22:23:22.262" v="12" actId="14100"/>
        <pc:sldMkLst>
          <pc:docMk/>
          <pc:sldMk cId="0" sldId="261"/>
        </pc:sldMkLst>
        <pc:spChg chg="mod">
          <ac:chgData name="Kyle Eipperle" userId="S::kyle.eipperle@operationworld.org::68089f80-fb19-4956-8e3e-044c3583140d" providerId="AD" clId="Web-{4907CCBF-9754-2074-2DCB-CC7B9C8B4B05}" dt="2025-02-17T22:23:22.262" v="12" actId="14100"/>
          <ac:spMkLst>
            <pc:docMk/>
            <pc:sldMk cId="0" sldId="261"/>
            <ac:spMk id="3" creationId="{00000000-0000-0000-0000-000000000000}"/>
          </ac:spMkLst>
        </pc:spChg>
      </pc:sldChg>
    </pc:docChg>
  </pc:docChgLst>
  <pc:docChgLst>
    <pc:chgData name="John Friesen" userId="S::john.friesen@operationworld.org::9d3a757e-09a8-42a2-b315-fa47145d8ae5" providerId="AD" clId="Web-{D0F33026-4489-554E-BED8-B10AAD797D24}"/>
    <pc:docChg chg="modSld">
      <pc:chgData name="John Friesen" userId="S::john.friesen@operationworld.org::9d3a757e-09a8-42a2-b315-fa47145d8ae5" providerId="AD" clId="Web-{D0F33026-4489-554E-BED8-B10AAD797D24}" dt="2025-02-08T22:29:47.424" v="2"/>
      <pc:docMkLst>
        <pc:docMk/>
      </pc:docMkLst>
      <pc:sldChg chg="modSp">
        <pc:chgData name="John Friesen" userId="S::john.friesen@operationworld.org::9d3a757e-09a8-42a2-b315-fa47145d8ae5" providerId="AD" clId="Web-{D0F33026-4489-554E-BED8-B10AAD797D24}" dt="2025-02-08T22:29:47.424" v="2"/>
        <pc:sldMkLst>
          <pc:docMk/>
          <pc:sldMk cId="0" sldId="258"/>
        </pc:sldMkLst>
        <pc:graphicFrameChg chg="modGraphic">
          <ac:chgData name="John Friesen" userId="S::john.friesen@operationworld.org::9d3a757e-09a8-42a2-b315-fa47145d8ae5" providerId="AD" clId="Web-{D0F33026-4489-554E-BED8-B10AAD797D24}" dt="2025-02-08T22:29:47.424" v="2"/>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D359EBC2-5603-B171-9F22-1B0419326AD5}"/>
    <pc:docChg chg="modSld">
      <pc:chgData name="Kyle Eipperle" userId="S::kyle.eipperle@operationworld.org::68089f80-fb19-4956-8e3e-044c3583140d" providerId="AD" clId="Web-{D359EBC2-5603-B171-9F22-1B0419326AD5}" dt="2025-02-14T23:14:59.639" v="4" actId="14100"/>
      <pc:docMkLst>
        <pc:docMk/>
      </pc:docMkLst>
      <pc:sldChg chg="modSp">
        <pc:chgData name="Kyle Eipperle" userId="S::kyle.eipperle@operationworld.org::68089f80-fb19-4956-8e3e-044c3583140d" providerId="AD" clId="Web-{D359EBC2-5603-B171-9F22-1B0419326AD5}" dt="2025-02-14T23:14:59.639" v="4" actId="14100"/>
        <pc:sldMkLst>
          <pc:docMk/>
          <pc:sldMk cId="0" sldId="257"/>
        </pc:sldMkLst>
        <pc:spChg chg="mod">
          <ac:chgData name="Kyle Eipperle" userId="S::kyle.eipperle@operationworld.org::68089f80-fb19-4956-8e3e-044c3583140d" providerId="AD" clId="Web-{D359EBC2-5603-B171-9F22-1B0419326AD5}" dt="2025-02-14T23:14:59.639" v="4" actId="14100"/>
          <ac:spMkLst>
            <pc:docMk/>
            <pc:sldMk cId="0" sldId="257"/>
            <ac:spMk id="5" creationId="{00000000-0000-0000-0000-000000000000}"/>
          </ac:spMkLst>
        </pc:spChg>
        <pc:grpChg chg="mod">
          <ac:chgData name="Kyle Eipperle" userId="S::kyle.eipperle@operationworld.org::68089f80-fb19-4956-8e3e-044c3583140d" providerId="AD" clId="Web-{D359EBC2-5603-B171-9F22-1B0419326AD5}" dt="2025-02-14T23:14:52.592" v="3" actId="1076"/>
          <ac:grpSpMkLst>
            <pc:docMk/>
            <pc:sldMk cId="0" sldId="257"/>
            <ac:grpSpMk id="4" creationId="{00000000-0000-0000-0000-000000000000}"/>
          </ac:grpSpMkLst>
        </pc:grpChg>
        <pc:picChg chg="mod">
          <ac:chgData name="Kyle Eipperle" userId="S::kyle.eipperle@operationworld.org::68089f80-fb19-4956-8e3e-044c3583140d" providerId="AD" clId="Web-{D359EBC2-5603-B171-9F22-1B0419326AD5}" dt="2025-02-14T23:14:52.592" v="2"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353730" y="1524067"/>
            <a:ext cx="5715000" cy="3810000"/>
          </a:xfrm>
          <a:prstGeom prst="rect">
            <a:avLst/>
          </a:prstGeom>
          <a:noFill/>
        </p:spPr>
      </p:pic>
      <p:grpSp>
        <p:nvGrpSpPr>
          <p:cNvPr id="4" name="Group 3"/>
          <p:cNvGrpSpPr/>
          <p:nvPr/>
        </p:nvGrpSpPr>
        <p:grpSpPr>
          <a:xfrm>
            <a:off x="7306915" y="2569534"/>
            <a:ext cx="4198595" cy="1877437"/>
            <a:chOff x="6191250" y="2562987"/>
            <a:chExt cx="3979067" cy="1722333"/>
          </a:xfrm>
        </p:grpSpPr>
        <p:sp>
          <p:nvSpPr>
            <p:cNvPr id="5" name="TextBox 4"/>
            <p:cNvSpPr txBox="1"/>
            <p:nvPr/>
          </p:nvSpPr>
          <p:spPr>
            <a:xfrm>
              <a:off x="6191250" y="2562987"/>
              <a:ext cx="3979067" cy="1722333"/>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D30016"/>
                  </a:solidFill>
                  <a:latin typeface="Trebuchet MS"/>
                </a:rPr>
                <a:t>PRAYING FOR
</a:t>
              </a:r>
              <a:r>
                <a:rPr lang="en-US" sz="8000" u="none" strike="noStrike" cap="none" spc="0" dirty="0">
                  <a:solidFill>
                    <a:srgbClr val="D30016"/>
                  </a:solidFill>
                  <a:latin typeface="Trebuchet MS"/>
                </a:rPr>
                <a:t>TURKEY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65800"/>
            <a:chOff x="285750" y="285750"/>
            <a:chExt cx="6010275" cy="55658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122997647"/>
                </p:ext>
              </p:extLst>
            </p:nvPr>
          </p:nvGraphicFramePr>
          <p:xfrm>
            <a:off x="381000" y="1054760"/>
            <a:ext cx="5819776" cy="47967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Ankara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87,685,426</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Turkish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3835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7836" y="794867"/>
            <a:ext cx="10802501" cy="4897303"/>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rPr>
              <a:t>The devastating earthquakes of February 2023 were Turkey's worst in 1500 years. Around 50,000 people died. Literally millions of buildings were destroyed or damaged and hundreds of thousands of people left homeless. Rebuilding both the physical infrastructure and faith in corrupted political leadership will take years or even decades - the trauma of loss will stay with many for their whole lives. Pray that God might use this tragedy to bring breakthrough to </a:t>
            </a:r>
            <a:r>
              <a:rPr lang="en-US" sz="2800" dirty="0">
                <a:solidFill>
                  <a:srgbClr val="000000">
                    <a:alpha val="100000"/>
                  </a:srgbClr>
                </a:solidFill>
                <a:latin typeface="Trebuchet MS"/>
              </a:rPr>
              <a:t>areas </a:t>
            </a:r>
            <a:r>
              <a:rPr lang="en-US" sz="2800" u="none" strike="noStrike" cap="none" spc="0" dirty="0">
                <a:solidFill>
                  <a:srgbClr val="000000">
                    <a:alpha val="100000"/>
                  </a:srgbClr>
                </a:solidFill>
                <a:latin typeface="Trebuchet MS"/>
              </a:rPr>
              <a:t>long resistant to the good news. Pray that Christians might pour into </a:t>
            </a:r>
            <a:r>
              <a:rPr lang="en-US" sz="2800" dirty="0">
                <a:solidFill>
                  <a:srgbClr val="000000">
                    <a:alpha val="100000"/>
                  </a:srgbClr>
                </a:solidFill>
                <a:latin typeface="Trebuchet MS"/>
              </a:rPr>
              <a:t>Turkey</a:t>
            </a:r>
            <a:r>
              <a:rPr lang="en-US" sz="2800" u="none" strike="noStrike" cap="none" spc="0" dirty="0">
                <a:solidFill>
                  <a:srgbClr val="000000">
                    <a:alpha val="100000"/>
                  </a:srgbClr>
                </a:solidFill>
                <a:latin typeface="Trebuchet MS"/>
              </a:rPr>
              <a:t> with </a:t>
            </a:r>
            <a:r>
              <a:rPr lang="en-US" sz="2800" dirty="0">
                <a:solidFill>
                  <a:srgbClr val="000000">
                    <a:alpha val="100000"/>
                  </a:srgbClr>
                </a:solidFill>
                <a:latin typeface="Trebuchet MS"/>
              </a:rPr>
              <a:t>love and compassion.</a:t>
            </a:r>
            <a:endParaRPr lang="en-US" dirty="0"/>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83962" y="27127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842162"/>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Pray for refugees and migrants in Turkey. Many Iranians fled the violence and Islamic extremism of the 1979 Revolution. This was followed by over a million Kurds during the Gulf War in 1991. Millions more fled into </a:t>
            </a:r>
            <a:r>
              <a:rPr lang="en-US" sz="2800" dirty="0">
                <a:solidFill>
                  <a:srgbClr val="000000">
                    <a:alpha val="100000"/>
                  </a:srgbClr>
                </a:solidFill>
                <a:latin typeface="Trebuchet MS"/>
              </a:rPr>
              <a:t>Turkey</a:t>
            </a:r>
            <a:r>
              <a:rPr lang="en-US" sz="2800" u="none" strike="noStrike" cap="none" spc="0" dirty="0">
                <a:solidFill>
                  <a:srgbClr val="000000">
                    <a:alpha val="100000"/>
                  </a:srgbClr>
                </a:solidFill>
                <a:latin typeface="Trebuchet MS"/>
              </a:rPr>
              <a:t> from Syria and elsewhere during the war and the migrant crises. </a:t>
            </a:r>
            <a:r>
              <a:rPr lang="en-US" sz="2800" dirty="0">
                <a:solidFill>
                  <a:srgbClr val="000000">
                    <a:alpha val="100000"/>
                  </a:srgbClr>
                </a:solidFill>
                <a:latin typeface="Trebuchet MS"/>
              </a:rPr>
              <a:t>Turkey</a:t>
            </a:r>
            <a:r>
              <a:rPr lang="en-US" sz="2800" u="none" strike="noStrike" cap="none" spc="0" dirty="0">
                <a:solidFill>
                  <a:srgbClr val="000000">
                    <a:alpha val="100000"/>
                  </a:srgbClr>
                </a:solidFill>
                <a:latin typeface="Trebuchet MS"/>
              </a:rPr>
              <a:t> has in recent years hosted more refugees than any other country in the world. </a:t>
            </a:r>
            <a:r>
              <a:rPr lang="en-US" sz="2800" dirty="0">
                <a:solidFill>
                  <a:srgbClr val="000000">
                    <a:alpha val="100000"/>
                  </a:srgbClr>
                </a:solidFill>
                <a:latin typeface="Trebuchet MS"/>
              </a:rPr>
              <a:t>Many are</a:t>
            </a:r>
            <a:r>
              <a:rPr lang="en-US" sz="2800" u="none" strike="noStrike" cap="none" spc="0" dirty="0">
                <a:solidFill>
                  <a:srgbClr val="000000">
                    <a:alpha val="100000"/>
                  </a:srgbClr>
                </a:solidFill>
                <a:latin typeface="Trebuchet MS"/>
              </a:rPr>
              <a:t> proving quite open to the gospel. It is very possible that there are more refugees than ethnic Turks who are following Jesus inside of </a:t>
            </a:r>
            <a:r>
              <a:rPr lang="en-US" sz="2800" dirty="0">
                <a:solidFill>
                  <a:srgbClr val="000000">
                    <a:alpha val="100000"/>
                  </a:srgbClr>
                </a:solidFill>
                <a:latin typeface="Trebuchet MS"/>
              </a:rPr>
              <a:t>Turkey</a:t>
            </a:r>
            <a:r>
              <a:rPr lang="en-US" sz="2800" u="none" strike="noStrike" cap="none" spc="0" dirty="0">
                <a:solidFill>
                  <a:srgbClr val="000000">
                    <a:alpha val="100000"/>
                  </a:srgbClr>
                </a:solidFill>
                <a:latin typeface="Trebuchet MS"/>
              </a:rPr>
              <a:t>.</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that through </a:t>
            </a:r>
            <a:r>
              <a:rPr lang="en-US" sz="2800" dirty="0">
                <a:solidFill>
                  <a:srgbClr val="000000">
                    <a:alpha val="100000"/>
                  </a:srgbClr>
                </a:solidFill>
                <a:latin typeface="Trebuchet MS"/>
              </a:rPr>
              <a:t>refugees and migrants</a:t>
            </a:r>
            <a:r>
              <a:rPr lang="en-US" sz="2800" u="none" strike="noStrike" cap="none" spc="0" dirty="0">
                <a:solidFill>
                  <a:srgbClr val="000000">
                    <a:alpha val="100000"/>
                  </a:srgbClr>
                </a:solidFill>
                <a:latin typeface="Trebuchet MS"/>
              </a:rPr>
              <a:t>, God might lead many Turks to know him.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50179" cy="5512493"/>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Give praise for the slow but steady growth of Turkish evangelical Christianity. Turkish and Kurdish believers probably numbered around 10 in 1960 but rose to around 4,000 by 2010. Many hoped for or expected greater growth of the Church. But while small in number, it grew stronger and more mature. The growth of the 1990s and early 2000s slowed down when faced with spiritual, legal, and cultural opposition. Pray for the evangelism and church planting of the past generation to carry on! </a:t>
            </a:r>
            <a:r>
              <a:rPr lang="en-US" sz="2800" dirty="0">
                <a:solidFill>
                  <a:srgbClr val="000000">
                    <a:alpha val="100000"/>
                  </a:srgbClr>
                </a:solidFill>
                <a:latin typeface="Trebuchet MS"/>
              </a:rPr>
              <a:t>Turkey is denying many foreign Christian workers visas, so the burden of reaching Turkey will fall more and more on national believers.</a:t>
            </a:r>
            <a:endParaRPr lang="en-US" sz="2800" u="none" strike="noStrike" cap="none" spc="0" dirty="0">
              <a:solidFill>
                <a:srgbClr val="000000">
                  <a:alpha val="100000"/>
                </a:srgbClr>
              </a:solidFill>
              <a:latin typeface="Trebuchet MS"/>
            </a:endParaRP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20B56-B1FF-4713-946F-FA8FE3EC4E26}"/>
</file>

<file path=customXml/itemProps2.xml><?xml version="1.0" encoding="utf-8"?>
<ds:datastoreItem xmlns:ds="http://schemas.openxmlformats.org/officeDocument/2006/customXml" ds:itemID="{1BE6F358-6B94-4F96-8801-FCF68BC3FAD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D10F9443-03AF-46DB-8D0E-81405AA037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Theme38</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77</cp:revision>
  <dcterms:created xsi:type="dcterms:W3CDTF">2024-12-17T23:29:11Z</dcterms:created>
  <dcterms:modified xsi:type="dcterms:W3CDTF">2025-02-18T21:39:35Z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