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6A744-A170-20F3-4EA7-13A4055EDCD6}" v="26" dt="2025-02-17T22:30:11.481"/>
    <p1510:client id="{E3CC2E0A-CE80-CC55-AD6A-E40956CCEB1B}" v="23" dt="2025-02-17T23:19:18.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FFD7B229-46A6-26DC-4C8E-28EF56835512}"/>
    <pc:docChg chg="modSld">
      <pc:chgData name="John Friesen" userId="S::john.friesen@operationworld.org::9d3a757e-09a8-42a2-b315-fa47145d8ae5" providerId="AD" clId="Web-{FFD7B229-46A6-26DC-4C8E-28EF56835512}" dt="2025-02-08T22:28:57.607" v="7"/>
      <pc:docMkLst>
        <pc:docMk/>
      </pc:docMkLst>
      <pc:sldChg chg="modSp">
        <pc:chgData name="John Friesen" userId="S::john.friesen@operationworld.org::9d3a757e-09a8-42a2-b315-fa47145d8ae5" providerId="AD" clId="Web-{FFD7B229-46A6-26DC-4C8E-28EF56835512}" dt="2025-02-08T22:28:57.607" v="7"/>
        <pc:sldMkLst>
          <pc:docMk/>
          <pc:sldMk cId="0" sldId="258"/>
        </pc:sldMkLst>
        <pc:graphicFrameChg chg="mod modGraphic">
          <ac:chgData name="John Friesen" userId="S::john.friesen@operationworld.org::9d3a757e-09a8-42a2-b315-fa47145d8ae5" providerId="AD" clId="Web-{FFD7B229-46A6-26DC-4C8E-28EF56835512}" dt="2025-02-08T22:28:57.607" v="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E3CC2E0A-CE80-CC55-AD6A-E40956CCEB1B}"/>
    <pc:docChg chg="modSld">
      <pc:chgData name="John Friesen" userId="S::john.friesen@operationworld.org::9d3a757e-09a8-42a2-b315-fa47145d8ae5" providerId="AD" clId="Web-{E3CC2E0A-CE80-CC55-AD6A-E40956CCEB1B}" dt="2025-02-17T23:19:12.700" v="18"/>
      <pc:docMkLst>
        <pc:docMk/>
      </pc:docMkLst>
      <pc:sldChg chg="modSp">
        <pc:chgData name="John Friesen" userId="S::john.friesen@operationworld.org::9d3a757e-09a8-42a2-b315-fa47145d8ae5" providerId="AD" clId="Web-{E3CC2E0A-CE80-CC55-AD6A-E40956CCEB1B}" dt="2025-02-17T23:18:09.433" v="2" actId="1076"/>
        <pc:sldMkLst>
          <pc:docMk/>
          <pc:sldMk cId="0" sldId="257"/>
        </pc:sldMkLst>
        <pc:spChg chg="mod">
          <ac:chgData name="John Friesen" userId="S::john.friesen@operationworld.org::9d3a757e-09a8-42a2-b315-fa47145d8ae5" providerId="AD" clId="Web-{E3CC2E0A-CE80-CC55-AD6A-E40956CCEB1B}" dt="2025-02-17T23:18:04.417" v="0" actId="14100"/>
          <ac:spMkLst>
            <pc:docMk/>
            <pc:sldMk cId="0" sldId="257"/>
            <ac:spMk id="5" creationId="{00000000-0000-0000-0000-000000000000}"/>
          </ac:spMkLst>
        </pc:spChg>
        <pc:grpChg chg="mod">
          <ac:chgData name="John Friesen" userId="S::john.friesen@operationworld.org::9d3a757e-09a8-42a2-b315-fa47145d8ae5" providerId="AD" clId="Web-{E3CC2E0A-CE80-CC55-AD6A-E40956CCEB1B}" dt="2025-02-17T23:18:09.433" v="2" actId="1076"/>
          <ac:grpSpMkLst>
            <pc:docMk/>
            <pc:sldMk cId="0" sldId="257"/>
            <ac:grpSpMk id="4" creationId="{00000000-0000-0000-0000-000000000000}"/>
          </ac:grpSpMkLst>
        </pc:grpChg>
        <pc:picChg chg="mod">
          <ac:chgData name="John Friesen" userId="S::john.friesen@operationworld.org::9d3a757e-09a8-42a2-b315-fa47145d8ae5" providerId="AD" clId="Web-{E3CC2E0A-CE80-CC55-AD6A-E40956CCEB1B}" dt="2025-02-17T23:18:09.417" v="1" actId="1076"/>
          <ac:picMkLst>
            <pc:docMk/>
            <pc:sldMk cId="0" sldId="257"/>
            <ac:picMk id="2" creationId="{00000000-0000-0000-0000-000000000000}"/>
          </ac:picMkLst>
        </pc:picChg>
      </pc:sldChg>
      <pc:sldChg chg="modSp">
        <pc:chgData name="John Friesen" userId="S::john.friesen@operationworld.org::9d3a757e-09a8-42a2-b315-fa47145d8ae5" providerId="AD" clId="Web-{E3CC2E0A-CE80-CC55-AD6A-E40956CCEB1B}" dt="2025-02-17T23:19:12.700" v="18"/>
        <pc:sldMkLst>
          <pc:docMk/>
          <pc:sldMk cId="0" sldId="258"/>
        </pc:sldMkLst>
        <pc:graphicFrameChg chg="mod modGraphic">
          <ac:chgData name="John Friesen" userId="S::john.friesen@operationworld.org::9d3a757e-09a8-42a2-b315-fa47145d8ae5" providerId="AD" clId="Web-{E3CC2E0A-CE80-CC55-AD6A-E40956CCEB1B}" dt="2025-02-17T23:19:12.700" v="18"/>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D63660E4-C7C5-BC05-2384-1803CE0660ED}"/>
    <pc:docChg chg="modSld">
      <pc:chgData name="Cathy Friesen" userId="S::cathy.friesen@operationworld.org::4b911d97-c06d-45ce-a5f8-d43e0fc64acb" providerId="AD" clId="Web-{D63660E4-C7C5-BC05-2384-1803CE0660ED}" dt="2025-01-07T00:29:07.102" v="1" actId="20577"/>
      <pc:docMkLst>
        <pc:docMk/>
      </pc:docMkLst>
      <pc:sldChg chg="modSp">
        <pc:chgData name="Cathy Friesen" userId="S::cathy.friesen@operationworld.org::4b911d97-c06d-45ce-a5f8-d43e0fc64acb" providerId="AD" clId="Web-{D63660E4-C7C5-BC05-2384-1803CE0660ED}" dt="2025-01-07T00:29:07.102" v="1" actId="20577"/>
        <pc:sldMkLst>
          <pc:docMk/>
          <pc:sldMk cId="0" sldId="257"/>
        </pc:sldMkLst>
        <pc:spChg chg="mod">
          <ac:chgData name="Cathy Friesen" userId="S::cathy.friesen@operationworld.org::4b911d97-c06d-45ce-a5f8-d43e0fc64acb" providerId="AD" clId="Web-{D63660E4-C7C5-BC05-2384-1803CE0660ED}" dt="2025-01-07T00:29:07.102"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32F6A744-A170-20F3-4EA7-13A4055EDCD6}"/>
    <pc:docChg chg="modSld">
      <pc:chgData name="Kyle Eipperle" userId="S::kyle.eipperle@operationworld.org::68089f80-fb19-4956-8e3e-044c3583140d" providerId="AD" clId="Web-{32F6A744-A170-20F3-4EA7-13A4055EDCD6}" dt="2025-02-17T22:30:11.481" v="17"/>
      <pc:docMkLst>
        <pc:docMk/>
      </pc:docMkLst>
      <pc:sldChg chg="modSp">
        <pc:chgData name="Kyle Eipperle" userId="S::kyle.eipperle@operationworld.org::68089f80-fb19-4956-8e3e-044c3583140d" providerId="AD" clId="Web-{32F6A744-A170-20F3-4EA7-13A4055EDCD6}" dt="2025-02-17T22:25:35.333" v="3" actId="14100"/>
        <pc:sldMkLst>
          <pc:docMk/>
          <pc:sldMk cId="0" sldId="257"/>
        </pc:sldMkLst>
        <pc:grpChg chg="mod">
          <ac:chgData name="Kyle Eipperle" userId="S::kyle.eipperle@operationworld.org::68089f80-fb19-4956-8e3e-044c3583140d" providerId="AD" clId="Web-{32F6A744-A170-20F3-4EA7-13A4055EDCD6}" dt="2025-02-17T22:25:35.333" v="3" actId="14100"/>
          <ac:grpSpMkLst>
            <pc:docMk/>
            <pc:sldMk cId="0" sldId="257"/>
            <ac:grpSpMk id="4" creationId="{00000000-0000-0000-0000-000000000000}"/>
          </ac:grpSpMkLst>
        </pc:grpChg>
        <pc:picChg chg="mod">
          <ac:chgData name="Kyle Eipperle" userId="S::kyle.eipperle@operationworld.org::68089f80-fb19-4956-8e3e-044c3583140d" providerId="AD" clId="Web-{32F6A744-A170-20F3-4EA7-13A4055EDCD6}" dt="2025-02-17T22:25:23.286" v="0" actId="1076"/>
          <ac:picMkLst>
            <pc:docMk/>
            <pc:sldMk cId="0" sldId="257"/>
            <ac:picMk id="2" creationId="{00000000-0000-0000-0000-000000000000}"/>
          </ac:picMkLst>
        </pc:picChg>
      </pc:sldChg>
      <pc:sldChg chg="modSp">
        <pc:chgData name="Kyle Eipperle" userId="S::kyle.eipperle@operationworld.org::68089f80-fb19-4956-8e3e-044c3583140d" providerId="AD" clId="Web-{32F6A744-A170-20F3-4EA7-13A4055EDCD6}" dt="2025-02-17T22:26:34.475" v="7"/>
        <pc:sldMkLst>
          <pc:docMk/>
          <pc:sldMk cId="0" sldId="258"/>
        </pc:sldMkLst>
        <pc:graphicFrameChg chg="mod modGraphic">
          <ac:chgData name="Kyle Eipperle" userId="S::kyle.eipperle@operationworld.org::68089f80-fb19-4956-8e3e-044c3583140d" providerId="AD" clId="Web-{32F6A744-A170-20F3-4EA7-13A4055EDCD6}" dt="2025-02-17T22:26:34.475" v="7"/>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32F6A744-A170-20F3-4EA7-13A4055EDCD6}" dt="2025-02-17T22:30:11.481" v="17"/>
        <pc:sldMkLst>
          <pc:docMk/>
          <pc:sldMk cId="0" sldId="259"/>
        </pc:sldMkLst>
        <pc:spChg chg="mod">
          <ac:chgData name="Kyle Eipperle" userId="S::kyle.eipperle@operationworld.org::68089f80-fb19-4956-8e3e-044c3583140d" providerId="AD" clId="Web-{32F6A744-A170-20F3-4EA7-13A4055EDCD6}" dt="2025-02-17T22:29:54.996" v="15" actId="1076"/>
          <ac:spMkLst>
            <pc:docMk/>
            <pc:sldMk cId="0" sldId="259"/>
            <ac:spMk id="2" creationId="{00000000-0000-0000-0000-000000000000}"/>
          </ac:spMkLst>
        </pc:spChg>
        <pc:spChg chg="mod">
          <ac:chgData name="Kyle Eipperle" userId="S::kyle.eipperle@operationworld.org::68089f80-fb19-4956-8e3e-044c3583140d" providerId="AD" clId="Web-{32F6A744-A170-20F3-4EA7-13A4055EDCD6}" dt="2025-02-17T22:29:55.027" v="16" actId="1076"/>
          <ac:spMkLst>
            <pc:docMk/>
            <pc:sldMk cId="0" sldId="259"/>
            <ac:spMk id="3" creationId="{00000000-0000-0000-0000-000000000000}"/>
          </ac:spMkLst>
        </pc:spChg>
        <pc:spChg chg="add">
          <ac:chgData name="Kyle Eipperle" userId="S::kyle.eipperle@operationworld.org::68089f80-fb19-4956-8e3e-044c3583140d" providerId="AD" clId="Web-{32F6A744-A170-20F3-4EA7-13A4055EDCD6}" dt="2025-02-17T22:30:11.481" v="17"/>
          <ac:spMkLst>
            <pc:docMk/>
            <pc:sldMk cId="0" sldId="259"/>
            <ac:spMk id="4" creationId="{9CB5B617-AD4D-2FA8-F43F-A3B190891277}"/>
          </ac:spMkLst>
        </pc:spChg>
      </pc:sldChg>
    </pc:docChg>
  </pc:docChgLst>
  <pc:docChgLst>
    <pc:chgData name="John Friesen" userId="S::john.friesen@operationworld.org::9d3a757e-09a8-42a2-b315-fa47145d8ae5" providerId="AD" clId="Web-{56DE1DAA-964D-F7A6-66F8-983A13ACB5E4}"/>
    <pc:docChg chg="modSld">
      <pc:chgData name="John Friesen" userId="S::john.friesen@operationworld.org::9d3a757e-09a8-42a2-b315-fa47145d8ae5" providerId="AD" clId="Web-{56DE1DAA-964D-F7A6-66F8-983A13ACB5E4}" dt="2025-02-10T19:02:09.923" v="2" actId="20577"/>
      <pc:docMkLst>
        <pc:docMk/>
      </pc:docMkLst>
      <pc:sldChg chg="modSp">
        <pc:chgData name="John Friesen" userId="S::john.friesen@operationworld.org::9d3a757e-09a8-42a2-b315-fa47145d8ae5" providerId="AD" clId="Web-{56DE1DAA-964D-F7A6-66F8-983A13ACB5E4}" dt="2025-02-10T19:02:09.923" v="2" actId="20577"/>
        <pc:sldMkLst>
          <pc:docMk/>
          <pc:sldMk cId="0" sldId="259"/>
        </pc:sldMkLst>
        <pc:spChg chg="mod">
          <ac:chgData name="John Friesen" userId="S::john.friesen@operationworld.org::9d3a757e-09a8-42a2-b315-fa47145d8ae5" providerId="AD" clId="Web-{56DE1DAA-964D-F7A6-66F8-983A13ACB5E4}" dt="2025-02-10T19:02:09.923" v="2" actId="20577"/>
          <ac:spMkLst>
            <pc:docMk/>
            <pc:sldMk cId="0"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912332" y="1502589"/>
            <a:ext cx="5715000" cy="3810000"/>
          </a:xfrm>
          <a:prstGeom prst="rect">
            <a:avLst/>
          </a:prstGeom>
          <a:noFill/>
        </p:spPr>
      </p:pic>
      <p:grpSp>
        <p:nvGrpSpPr>
          <p:cNvPr id="4" name="Group 3"/>
          <p:cNvGrpSpPr/>
          <p:nvPr/>
        </p:nvGrpSpPr>
        <p:grpSpPr>
          <a:xfrm>
            <a:off x="7817832" y="2693839"/>
            <a:ext cx="3203178" cy="1446550"/>
            <a:chOff x="6191250" y="2705725"/>
            <a:chExt cx="3817689" cy="1446550"/>
          </a:xfrm>
        </p:grpSpPr>
        <p:sp>
          <p:nvSpPr>
            <p:cNvPr id="5" name="TextBox 4"/>
            <p:cNvSpPr txBox="1"/>
            <p:nvPr/>
          </p:nvSpPr>
          <p:spPr>
            <a:xfrm>
              <a:off x="6191250" y="2705725"/>
              <a:ext cx="3817689"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D70013"/>
                  </a:solidFill>
                  <a:latin typeface="Trebuchet MS"/>
                </a:rPr>
                <a:t>PRAYING FOR
</a:t>
              </a:r>
              <a:r>
                <a:rPr lang="en-US" sz="6000" u="none" strike="noStrike" cap="none" spc="0" dirty="0">
                  <a:solidFill>
                    <a:srgbClr val="D70013"/>
                  </a:solidFill>
                  <a:latin typeface="Trebuchet MS"/>
                </a:rPr>
                <a:t>TUNISIA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667680151"/>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Tunis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12,348,573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97/193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05491" y="338607"/>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10167" y="900043"/>
            <a:ext cx="11051410"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Arab Spring began in Tunisia (December 2010). The country had one of the most progressive and open societies in the Arab world, but Tunisians felt frustrated by high unemployment, corruption, political oppression, and poor living conditions. Protests led to government changes and inspired similar protests across the whole Arab world. However, continued economic decline and unemployment, the increasing presence of Islamic fundamentalism, and a heavy-handed Prime Minister</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all serve to rob Tunisians of confidence in their country's future. Pray that the travails of Tunisia might somehow draw people towards Christ.</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ADB960D8-BE31-4AE5-B0BD-528E1CB01D42}">
  <ds:schemaRefs>
    <ds:schemaRef ds:uri="http://schemas.microsoft.com/sharepoint/v3/contenttype/forms"/>
  </ds:schemaRefs>
</ds:datastoreItem>
</file>

<file path=customXml/itemProps2.xml><?xml version="1.0" encoding="utf-8"?>
<ds:datastoreItem xmlns:ds="http://schemas.openxmlformats.org/officeDocument/2006/customXml" ds:itemID="{85173A90-FC81-496F-9498-5ADD5CBCE448}"/>
</file>

<file path=customXml/itemProps3.xml><?xml version="1.0" encoding="utf-8"?>
<ds:datastoreItem xmlns:ds="http://schemas.openxmlformats.org/officeDocument/2006/customXml" ds:itemID="{B125AF54-C53C-4A62-BA2D-35EABD2F993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Theme72</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33</cp:revision>
  <dcterms:created xsi:type="dcterms:W3CDTF">2024-12-17T23:29:10Z</dcterms:created>
  <dcterms:modified xsi:type="dcterms:W3CDTF">2025-02-17T23:19:28Z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