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DE11D-19CC-BA98-2ADD-D31CA2A1557D}" v="18" dt="2025-02-18T21:41:24.361"/>
    <p1510:client id="{E43FE0A2-36A4-EF76-859B-3146C3AF636C}" v="13" dt="2025-02-17T22:33:10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Eipperle" userId="S::kyle.eipperle@operationworld.org::68089f80-fb19-4956-8e3e-044c3583140d" providerId="AD" clId="Web-{E43FE0A2-36A4-EF76-859B-3146C3AF636C}"/>
    <pc:docChg chg="modSld">
      <pc:chgData name="Kyle Eipperle" userId="S::kyle.eipperle@operationworld.org::68089f80-fb19-4956-8e3e-044c3583140d" providerId="AD" clId="Web-{E43FE0A2-36A4-EF76-859B-3146C3AF636C}" dt="2025-02-17T22:33:10.031" v="7"/>
      <pc:docMkLst>
        <pc:docMk/>
      </pc:docMkLst>
      <pc:sldChg chg="modSp">
        <pc:chgData name="Kyle Eipperle" userId="S::kyle.eipperle@operationworld.org::68089f80-fb19-4956-8e3e-044c3583140d" providerId="AD" clId="Web-{E43FE0A2-36A4-EF76-859B-3146C3AF636C}" dt="2025-02-17T22:31:22.511" v="2" actId="14100"/>
        <pc:sldMkLst>
          <pc:docMk/>
          <pc:sldMk cId="0" sldId="257"/>
        </pc:sldMkLst>
        <pc:spChg chg="mod">
          <ac:chgData name="Kyle Eipperle" userId="S::kyle.eipperle@operationworld.org::68089f80-fb19-4956-8e3e-044c3583140d" providerId="AD" clId="Web-{E43FE0A2-36A4-EF76-859B-3146C3AF636C}" dt="2025-02-17T22:31:22.511" v="2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Kyle Eipperle" userId="S::kyle.eipperle@operationworld.org::68089f80-fb19-4956-8e3e-044c3583140d" providerId="AD" clId="Web-{E43FE0A2-36A4-EF76-859B-3146C3AF636C}" dt="2025-02-17T22:31:15.808" v="1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E43FE0A2-36A4-EF76-859B-3146C3AF636C}" dt="2025-02-17T22:31:15.808" v="0" actId="1076"/>
          <ac:picMkLst>
            <pc:docMk/>
            <pc:sldMk cId="0" sldId="257"/>
            <ac:picMk id="2" creationId="{00000000-0000-0000-0000-000000000000}"/>
          </ac:picMkLst>
        </pc:picChg>
      </pc:sldChg>
      <pc:sldChg chg="addSp modSp">
        <pc:chgData name="Kyle Eipperle" userId="S::kyle.eipperle@operationworld.org::68089f80-fb19-4956-8e3e-044c3583140d" providerId="AD" clId="Web-{E43FE0A2-36A4-EF76-859B-3146C3AF636C}" dt="2025-02-17T22:33:10.031" v="7"/>
        <pc:sldMkLst>
          <pc:docMk/>
          <pc:sldMk cId="0" sldId="259"/>
        </pc:sldMkLst>
        <pc:spChg chg="mod">
          <ac:chgData name="Kyle Eipperle" userId="S::kyle.eipperle@operationworld.org::68089f80-fb19-4956-8e3e-044c3583140d" providerId="AD" clId="Web-{E43FE0A2-36A4-EF76-859B-3146C3AF636C}" dt="2025-02-17T22:32:48.155" v="6" actId="20577"/>
          <ac:spMkLst>
            <pc:docMk/>
            <pc:sldMk cId="0" sldId="259"/>
            <ac:spMk id="3" creationId="{00000000-0000-0000-0000-000000000000}"/>
          </ac:spMkLst>
        </pc:spChg>
        <pc:spChg chg="add">
          <ac:chgData name="Kyle Eipperle" userId="S::kyle.eipperle@operationworld.org::68089f80-fb19-4956-8e3e-044c3583140d" providerId="AD" clId="Web-{E43FE0A2-36A4-EF76-859B-3146C3AF636C}" dt="2025-02-17T22:33:10.031" v="7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5D0DE11D-19CC-BA98-2ADD-D31CA2A1557D}"/>
    <pc:docChg chg="modSld">
      <pc:chgData name="John Friesen" userId="S::john.friesen@operationworld.org::9d3a757e-09a8-42a2-b315-fa47145d8ae5" providerId="AD" clId="Web-{5D0DE11D-19CC-BA98-2ADD-D31CA2A1557D}" dt="2025-02-18T21:40:51.641" v="15"/>
      <pc:docMkLst>
        <pc:docMk/>
      </pc:docMkLst>
      <pc:sldChg chg="modSp">
        <pc:chgData name="John Friesen" userId="S::john.friesen@operationworld.org::9d3a757e-09a8-42a2-b315-fa47145d8ae5" providerId="AD" clId="Web-{5D0DE11D-19CC-BA98-2ADD-D31CA2A1557D}" dt="2025-02-18T21:40:00.077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5D0DE11D-19CC-BA98-2ADD-D31CA2A1557D}" dt="2025-02-18T21:39:53.202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5D0DE11D-19CC-BA98-2ADD-D31CA2A1557D}" dt="2025-02-18T21:40:00.077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5D0DE11D-19CC-BA98-2ADD-D31CA2A1557D}" dt="2025-02-18T21:40:00.062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5D0DE11D-19CC-BA98-2ADD-D31CA2A1557D}" dt="2025-02-18T21:40:51.641" v="15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5D0DE11D-19CC-BA98-2ADD-D31CA2A1557D}" dt="2025-02-18T21:40:51.641" v="15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A6A90D92-018C-5C27-45B7-53EE3E0AC964}"/>
    <pc:docChg chg="modSld">
      <pc:chgData name="John Friesen" userId="S::john.friesen@operationworld.org::9d3a757e-09a8-42a2-b315-fa47145d8ae5" providerId="AD" clId="Web-{A6A90D92-018C-5C27-45B7-53EE3E0AC964}" dt="2025-02-08T22:27:31.098" v="2"/>
      <pc:docMkLst>
        <pc:docMk/>
      </pc:docMkLst>
      <pc:sldChg chg="modSp">
        <pc:chgData name="John Friesen" userId="S::john.friesen@operationworld.org::9d3a757e-09a8-42a2-b315-fa47145d8ae5" providerId="AD" clId="Web-{A6A90D92-018C-5C27-45B7-53EE3E0AC964}" dt="2025-02-08T22:27:31.098" v="2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A6A90D92-018C-5C27-45B7-53EE3E0AC964}" dt="2025-02-08T22:27:31.098" v="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1AFEEA80-7A3D-61D8-3878-80EE273CF889}"/>
    <pc:docChg chg="modSld">
      <pc:chgData name="Cathy Friesen" userId="S::cathy.friesen@operationworld.org::4b911d97-c06d-45ce-a5f8-d43e0fc64acb" providerId="AD" clId="Web-{1AFEEA80-7A3D-61D8-3878-80EE273CF889}" dt="2025-01-07T00:28:17.274" v="1" actId="20577"/>
      <pc:docMkLst>
        <pc:docMk/>
      </pc:docMkLst>
      <pc:sldChg chg="modSp">
        <pc:chgData name="Cathy Friesen" userId="S::cathy.friesen@operationworld.org::4b911d97-c06d-45ce-a5f8-d43e0fc64acb" providerId="AD" clId="Web-{1AFEEA80-7A3D-61D8-3878-80EE273CF889}" dt="2025-01-07T00:28:17.274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1AFEEA80-7A3D-61D8-3878-80EE273CF889}" dt="2025-01-07T00:28:17.274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2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143500"/>
          <a:chOff x="285750" y="285750"/>
          <a:chExt cx="6191250" cy="514350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474" y="1714500"/>
            <a:ext cx="5715000" cy="3429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164974" y="2244060"/>
            <a:ext cx="4216134" cy="2369880"/>
            <a:chOff x="6191250" y="2244060"/>
            <a:chExt cx="4216134" cy="236988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244060"/>
              <a:ext cx="4216134" cy="23698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000000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000000"/>
                  </a:solidFill>
                  <a:latin typeface="Trebuchet MS"/>
                </a:rPr>
                <a:t>TRINIDAD &amp; TOBAGO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4857750"/>
            <a:chOff x="285750" y="285750"/>
            <a:chExt cx="6010275" cy="485775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799293637"/>
                </p:ext>
              </p:extLst>
            </p:nvPr>
          </p:nvGraphicFramePr>
          <p:xfrm>
            <a:off x="381000" y="857250"/>
            <a:ext cx="5819776" cy="428625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Port of Spain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1,511,155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57/193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65.6 %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20.2 %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14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6677" y="942436"/>
            <a:ext cx="10922048" cy="54262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Christianity is professed by nearly two-thirds of the population, but true disciples faithful to God's Word are not so common. Many Christians are nominal; many others are polluted by witchcraft, Afro-Spiritist beliefs and Hinduism-influenced worldviews. Family life and morals within the Christian sphere often do not demonstrate the lordship of Christ. Greater theological training - for leaders as well as laity - is needed and a discipleship mentality must be fostered. Thank God for the minority who do live to please God and pray that purity and passion might be restored across all denominations.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322368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5">
  <a:themeElements>
    <a:clrScheme name="Theme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6BA429-6C8E-40CC-B9A5-FC0877EECC37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customXml/itemProps2.xml><?xml version="1.0" encoding="utf-8"?>
<ds:datastoreItem xmlns:ds="http://schemas.openxmlformats.org/officeDocument/2006/customXml" ds:itemID="{1CD630E7-8F7F-44D6-BAE5-2C50734EDB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440A13-058C-42F0-8606-79DE18DBAF0F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Theme35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22</cp:revision>
  <dcterms:created xsi:type="dcterms:W3CDTF">2024-12-17T23:29:10Z</dcterms:created>
  <dcterms:modified xsi:type="dcterms:W3CDTF">2025-02-18T21:41:34Z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