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57434-3A70-6785-7378-3CD40FED2D6E}" v="6" dt="2025-02-17T22:35:05.253"/>
    <p1510:client id="{F7419139-2580-0926-DFCC-0862044EFD3D}" v="16" dt="2025-02-18T21:42:59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DCEF4541-8B0B-6155-E348-97D33F591337}"/>
    <pc:docChg chg="modSld">
      <pc:chgData name="Cathy Friesen" userId="S::cathy.friesen@operationworld.org::4b911d97-c06d-45ce-a5f8-d43e0fc64acb" providerId="AD" clId="Web-{DCEF4541-8B0B-6155-E348-97D33F591337}" dt="2025-01-07T00:27:54.985" v="1" actId="20577"/>
      <pc:docMkLst>
        <pc:docMk/>
      </pc:docMkLst>
      <pc:sldChg chg="modSp">
        <pc:chgData name="Cathy Friesen" userId="S::cathy.friesen@operationworld.org::4b911d97-c06d-45ce-a5f8-d43e0fc64acb" providerId="AD" clId="Web-{DCEF4541-8B0B-6155-E348-97D33F591337}" dt="2025-01-07T00:27:54.985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DCEF4541-8B0B-6155-E348-97D33F591337}" dt="2025-01-07T00:27:54.985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E295CA6B-D3C6-2F0C-C2F6-E4EDC33A2292}"/>
    <pc:docChg chg="modSld">
      <pc:chgData name="John Friesen" userId="S::john.friesen@operationworld.org::9d3a757e-09a8-42a2-b315-fa47145d8ae5" providerId="AD" clId="Web-{E295CA6B-D3C6-2F0C-C2F6-E4EDC33A2292}" dt="2025-02-08T22:26:42.052" v="28" actId="1076"/>
      <pc:docMkLst>
        <pc:docMk/>
      </pc:docMkLst>
      <pc:sldChg chg="modSp">
        <pc:chgData name="John Friesen" userId="S::john.friesen@operationworld.org::9d3a757e-09a8-42a2-b315-fa47145d8ae5" providerId="AD" clId="Web-{E295CA6B-D3C6-2F0C-C2F6-E4EDC33A2292}" dt="2025-02-08T22:26:32.161" v="26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E295CA6B-D3C6-2F0C-C2F6-E4EDC33A2292}" dt="2025-02-08T22:26:32.161" v="2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E295CA6B-D3C6-2F0C-C2F6-E4EDC33A2292}" dt="2025-02-08T22:26:42.052" v="28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E295CA6B-D3C6-2F0C-C2F6-E4EDC33A2292}" dt="2025-02-08T22:26:42.052" v="28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Kyle Eipperle" userId="S::kyle.eipperle@operationworld.org::68089f80-fb19-4956-8e3e-044c3583140d" providerId="AD" clId="Web-{B8457434-3A70-6785-7378-3CD40FED2D6E}"/>
    <pc:docChg chg="modSld">
      <pc:chgData name="Kyle Eipperle" userId="S::kyle.eipperle@operationworld.org::68089f80-fb19-4956-8e3e-044c3583140d" providerId="AD" clId="Web-{B8457434-3A70-6785-7378-3CD40FED2D6E}" dt="2025-02-17T22:35:05.253" v="5" actId="14100"/>
      <pc:docMkLst>
        <pc:docMk/>
      </pc:docMkLst>
      <pc:sldChg chg="modSp">
        <pc:chgData name="Kyle Eipperle" userId="S::kyle.eipperle@operationworld.org::68089f80-fb19-4956-8e3e-044c3583140d" providerId="AD" clId="Web-{B8457434-3A70-6785-7378-3CD40FED2D6E}" dt="2025-02-17T22:35:05.253" v="5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B8457434-3A70-6785-7378-3CD40FED2D6E}" dt="2025-02-17T22:35:05.253" v="5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B8457434-3A70-6785-7378-3CD40FED2D6E}" dt="2025-02-17T22:34:53.612" v="2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ohn Friesen" userId="S::john.friesen@operationworld.org::9d3a757e-09a8-42a2-b315-fa47145d8ae5" providerId="AD" clId="Web-{F7419139-2580-0926-DFCC-0862044EFD3D}"/>
    <pc:docChg chg="modSld">
      <pc:chgData name="John Friesen" userId="S::john.friesen@operationworld.org::9d3a757e-09a8-42a2-b315-fa47145d8ae5" providerId="AD" clId="Web-{F7419139-2580-0926-DFCC-0862044EFD3D}" dt="2025-02-18T21:42:39.170" v="13"/>
      <pc:docMkLst>
        <pc:docMk/>
      </pc:docMkLst>
      <pc:sldChg chg="modSp">
        <pc:chgData name="John Friesen" userId="S::john.friesen@operationworld.org::9d3a757e-09a8-42a2-b315-fa47145d8ae5" providerId="AD" clId="Web-{F7419139-2580-0926-DFCC-0862044EFD3D}" dt="2025-02-18T21:42:00.326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F7419139-2580-0926-DFCC-0862044EFD3D}" dt="2025-02-18T21:41:50.044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F7419139-2580-0926-DFCC-0862044EFD3D}" dt="2025-02-18T21:42:00.326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F7419139-2580-0926-DFCC-0862044EFD3D}" dt="2025-02-18T21:42:00.326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F7419139-2580-0926-DFCC-0862044EFD3D}" dt="2025-02-18T21:42:39.170" v="13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F7419139-2580-0926-DFCC-0862044EFD3D}" dt="2025-02-18T21:42:39.170" v="1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842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481342" y="2705725"/>
            <a:ext cx="3006065" cy="1446550"/>
            <a:chOff x="6191250" y="2705725"/>
            <a:chExt cx="3370587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370587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B50000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B50000"/>
                  </a:solidFill>
                  <a:latin typeface="Trebuchet MS"/>
                </a:rPr>
                <a:t>TONGA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368290"/>
            <a:chOff x="285750" y="285750"/>
            <a:chExt cx="6010275" cy="536829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445479234"/>
                </p:ext>
              </p:extLst>
            </p:nvPr>
          </p:nvGraphicFramePr>
          <p:xfrm>
            <a:off x="381000" y="857250"/>
            <a:ext cx="5819776" cy="479679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Nuku'alofa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103,742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Tongan and 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71 yrs (145th/236)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91/193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15.5 %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A strongly Christian nation, Tonga sends significant numbers of missionaries from both Catholic and Protestant traditions, despite its relative poverty and isolation. Much more can be done; pray for the ministries of YWAM and other evangelical groups working toward this.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1F9CFC-79ED-4CA3-A8AD-A4A35DC522A8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customXml/itemProps2.xml><?xml version="1.0" encoding="utf-8"?>
<ds:datastoreItem xmlns:ds="http://schemas.openxmlformats.org/officeDocument/2006/customXml" ds:itemID="{441BAE0A-6443-4EBE-A42B-A291C2A554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7CA3F9-BDC4-480E-9E41-423A8DAA681E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Theme62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22</cp:revision>
  <dcterms:created xsi:type="dcterms:W3CDTF">2024-12-17T23:29:10Z</dcterms:created>
  <dcterms:modified xsi:type="dcterms:W3CDTF">2025-02-18T21:43:02Z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