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172A"/>
    <a:srgbClr val="C40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FDA312-3531-C039-DD2F-820CEE4CBAA5}" v="3" dt="2025-02-17T22:37:22.706"/>
    <p1510:client id="{DD0CF3B3-A417-3675-1838-36ECB5446CA7}" v="24" dt="2025-02-18T23:32:28.8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3FA6B4DF-AC88-69A4-DB1C-2D3667D65260}"/>
    <pc:docChg chg="modSld">
      <pc:chgData name="John Friesen" userId="S::john.friesen@operationworld.org::9d3a757e-09a8-42a2-b315-fa47145d8ae5" providerId="AD" clId="Web-{3FA6B4DF-AC88-69A4-DB1C-2D3667D65260}" dt="2025-02-08T22:25:07.371" v="14" actId="20577"/>
      <pc:docMkLst>
        <pc:docMk/>
      </pc:docMkLst>
      <pc:sldChg chg="modSp">
        <pc:chgData name="John Friesen" userId="S::john.friesen@operationworld.org::9d3a757e-09a8-42a2-b315-fa47145d8ae5" providerId="AD" clId="Web-{3FA6B4DF-AC88-69A4-DB1C-2D3667D65260}" dt="2025-02-08T22:24:45.057" v="9"/>
        <pc:sldMkLst>
          <pc:docMk/>
          <pc:sldMk cId="0" sldId="258"/>
        </pc:sldMkLst>
        <pc:graphicFrameChg chg="mod modGraphic">
          <ac:chgData name="John Friesen" userId="S::john.friesen@operationworld.org::9d3a757e-09a8-42a2-b315-fa47145d8ae5" providerId="AD" clId="Web-{3FA6B4DF-AC88-69A4-DB1C-2D3667D65260}" dt="2025-02-08T22:24:45.057" v="9"/>
          <ac:graphicFrameMkLst>
            <pc:docMk/>
            <pc:sldMk cId="0" sldId="258"/>
            <ac:graphicFrameMk id="5" creationId="{00000000-0000-0000-0000-000000000000}"/>
          </ac:graphicFrameMkLst>
        </pc:graphicFrameChg>
      </pc:sldChg>
      <pc:sldChg chg="addSp modSp">
        <pc:chgData name="John Friesen" userId="S::john.friesen@operationworld.org::9d3a757e-09a8-42a2-b315-fa47145d8ae5" providerId="AD" clId="Web-{3FA6B4DF-AC88-69A4-DB1C-2D3667D65260}" dt="2025-02-08T22:25:07.371" v="14" actId="20577"/>
        <pc:sldMkLst>
          <pc:docMk/>
          <pc:sldMk cId="0" sldId="259"/>
        </pc:sldMkLst>
        <pc:spChg chg="mod">
          <ac:chgData name="John Friesen" userId="S::john.friesen@operationworld.org::9d3a757e-09a8-42a2-b315-fa47145d8ae5" providerId="AD" clId="Web-{3FA6B4DF-AC88-69A4-DB1C-2D3667D65260}" dt="2025-02-08T22:25:07.371" v="14" actId="20577"/>
          <ac:spMkLst>
            <pc:docMk/>
            <pc:sldMk cId="0" sldId="259"/>
            <ac:spMk id="3" creationId="{00000000-0000-0000-0000-000000000000}"/>
          </ac:spMkLst>
        </pc:spChg>
        <pc:spChg chg="add mod">
          <ac:chgData name="John Friesen" userId="S::john.friesen@operationworld.org::9d3a757e-09a8-42a2-b315-fa47145d8ae5" providerId="AD" clId="Web-{3FA6B4DF-AC88-69A4-DB1C-2D3667D65260}" dt="2025-02-08T22:24:57.683" v="1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DD0CF3B3-A417-3675-1838-36ECB5446CA7}"/>
    <pc:docChg chg="modSld">
      <pc:chgData name="John Friesen" userId="S::john.friesen@operationworld.org::9d3a757e-09a8-42a2-b315-fa47145d8ae5" providerId="AD" clId="Web-{DD0CF3B3-A417-3675-1838-36ECB5446CA7}" dt="2025-02-18T23:32:28.868" v="20"/>
      <pc:docMkLst>
        <pc:docMk/>
      </pc:docMkLst>
      <pc:sldChg chg="modSp">
        <pc:chgData name="John Friesen" userId="S::john.friesen@operationworld.org::9d3a757e-09a8-42a2-b315-fa47145d8ae5" providerId="AD" clId="Web-{DD0CF3B3-A417-3675-1838-36ECB5446CA7}" dt="2025-02-18T23:31:53.695" v="11" actId="20577"/>
        <pc:sldMkLst>
          <pc:docMk/>
          <pc:sldMk cId="0" sldId="257"/>
        </pc:sldMkLst>
        <pc:spChg chg="mod">
          <ac:chgData name="John Friesen" userId="S::john.friesen@operationworld.org::9d3a757e-09a8-42a2-b315-fa47145d8ae5" providerId="AD" clId="Web-{DD0CF3B3-A417-3675-1838-36ECB5446CA7}" dt="2025-02-18T23:31:53.695" v="11" actId="20577"/>
          <ac:spMkLst>
            <pc:docMk/>
            <pc:sldMk cId="0" sldId="257"/>
            <ac:spMk id="5" creationId="{00000000-0000-0000-0000-000000000000}"/>
          </ac:spMkLst>
        </pc:spChg>
        <pc:grpChg chg="mod">
          <ac:chgData name="John Friesen" userId="S::john.friesen@operationworld.org::9d3a757e-09a8-42a2-b315-fa47145d8ae5" providerId="AD" clId="Web-{DD0CF3B3-A417-3675-1838-36ECB5446CA7}" dt="2025-02-18T23:31:22.773" v="8" actId="1076"/>
          <ac:grpSpMkLst>
            <pc:docMk/>
            <pc:sldMk cId="0" sldId="257"/>
            <ac:grpSpMk id="4" creationId="{00000000-0000-0000-0000-000000000000}"/>
          </ac:grpSpMkLst>
        </pc:grpChg>
        <pc:picChg chg="mod">
          <ac:chgData name="John Friesen" userId="S::john.friesen@operationworld.org::9d3a757e-09a8-42a2-b315-fa47145d8ae5" providerId="AD" clId="Web-{DD0CF3B3-A417-3675-1838-36ECB5446CA7}" dt="2025-02-18T23:30:50.912" v="1" actId="1076"/>
          <ac:picMkLst>
            <pc:docMk/>
            <pc:sldMk cId="0" sldId="257"/>
            <ac:picMk id="2" creationId="{00000000-0000-0000-0000-000000000000}"/>
          </ac:picMkLst>
        </pc:picChg>
      </pc:sldChg>
      <pc:sldChg chg="modSp">
        <pc:chgData name="John Friesen" userId="S::john.friesen@operationworld.org::9d3a757e-09a8-42a2-b315-fa47145d8ae5" providerId="AD" clId="Web-{DD0CF3B3-A417-3675-1838-36ECB5446CA7}" dt="2025-02-18T23:32:28.868" v="20"/>
        <pc:sldMkLst>
          <pc:docMk/>
          <pc:sldMk cId="0" sldId="258"/>
        </pc:sldMkLst>
        <pc:graphicFrameChg chg="mod modGraphic">
          <ac:chgData name="John Friesen" userId="S::john.friesen@operationworld.org::9d3a757e-09a8-42a2-b315-fa47145d8ae5" providerId="AD" clId="Web-{DD0CF3B3-A417-3675-1838-36ECB5446CA7}" dt="2025-02-18T23:32:28.868" v="20"/>
          <ac:graphicFrameMkLst>
            <pc:docMk/>
            <pc:sldMk cId="0" sldId="258"/>
            <ac:graphicFrameMk id="5" creationId="{00000000-0000-0000-0000-000000000000}"/>
          </ac:graphicFrameMkLst>
        </pc:graphicFrameChg>
      </pc:sldChg>
    </pc:docChg>
  </pc:docChgLst>
  <pc:docChgLst>
    <pc:chgData name="Kyle Eipperle" userId="S::kyle.eipperle@operationworld.org::68089f80-fb19-4956-8e3e-044c3583140d" providerId="AD" clId="Web-{3AFDA312-3531-C039-DD2F-820CEE4CBAA5}"/>
    <pc:docChg chg="modSld">
      <pc:chgData name="Kyle Eipperle" userId="S::kyle.eipperle@operationworld.org::68089f80-fb19-4956-8e3e-044c3583140d" providerId="AD" clId="Web-{3AFDA312-3531-C039-DD2F-820CEE4CBAA5}" dt="2025-02-17T22:37:22.706" v="2" actId="14100"/>
      <pc:docMkLst>
        <pc:docMk/>
      </pc:docMkLst>
      <pc:sldChg chg="modSp">
        <pc:chgData name="Kyle Eipperle" userId="S::kyle.eipperle@operationworld.org::68089f80-fb19-4956-8e3e-044c3583140d" providerId="AD" clId="Web-{3AFDA312-3531-C039-DD2F-820CEE4CBAA5}" dt="2025-02-17T22:37:22.706" v="2" actId="14100"/>
        <pc:sldMkLst>
          <pc:docMk/>
          <pc:sldMk cId="0" sldId="257"/>
        </pc:sldMkLst>
        <pc:grpChg chg="mod">
          <ac:chgData name="Kyle Eipperle" userId="S::kyle.eipperle@operationworld.org::68089f80-fb19-4956-8e3e-044c3583140d" providerId="AD" clId="Web-{3AFDA312-3531-C039-DD2F-820CEE4CBAA5}" dt="2025-02-17T22:37:22.706" v="2" actId="14100"/>
          <ac:grpSpMkLst>
            <pc:docMk/>
            <pc:sldMk cId="0" sldId="257"/>
            <ac:grpSpMk id="4" creationId="{00000000-0000-0000-0000-000000000000}"/>
          </ac:grpSpMkLst>
        </pc:grpChg>
        <pc:picChg chg="mod">
          <ac:chgData name="Kyle Eipperle" userId="S::kyle.eipperle@operationworld.org::68089f80-fb19-4956-8e3e-044c3583140d" providerId="AD" clId="Web-{3AFDA312-3531-C039-DD2F-820CEE4CBAA5}" dt="2025-02-17T22:37:16.565" v="0" actId="1076"/>
          <ac:picMkLst>
            <pc:docMk/>
            <pc:sldMk cId="0" sldId="257"/>
            <ac:picMk id="2" creationId="{00000000-0000-0000-0000-000000000000}"/>
          </ac:picMkLst>
        </pc:picChg>
      </pc:sldChg>
    </pc:docChg>
  </pc:docChgLst>
  <pc:docChgLst>
    <pc:chgData name="Cathy Friesen" userId="S::cathy.friesen@operationworld.org::4b911d97-c06d-45ce-a5f8-d43e0fc64acb" providerId="AD" clId="Web-{6C212F60-D895-234A-A869-0AAB97CD4BB7}"/>
    <pc:docChg chg="modSld">
      <pc:chgData name="Cathy Friesen" userId="S::cathy.friesen@operationworld.org::4b911d97-c06d-45ce-a5f8-d43e0fc64acb" providerId="AD" clId="Web-{6C212F60-D895-234A-A869-0AAB97CD4BB7}" dt="2025-01-07T00:27:04.651" v="1" actId="20577"/>
      <pc:docMkLst>
        <pc:docMk/>
      </pc:docMkLst>
      <pc:sldChg chg="modSp">
        <pc:chgData name="Cathy Friesen" userId="S::cathy.friesen@operationworld.org::4b911d97-c06d-45ce-a5f8-d43e0fc64acb" providerId="AD" clId="Web-{6C212F60-D895-234A-A869-0AAB97CD4BB7}" dt="2025-01-07T00:27:04.651" v="1" actId="20577"/>
        <pc:sldMkLst>
          <pc:docMk/>
          <pc:sldMk cId="0" sldId="257"/>
        </pc:sldMkLst>
        <pc:spChg chg="mod">
          <ac:chgData name="Cathy Friesen" userId="S::cathy.friesen@operationworld.org::4b911d97-c06d-45ce-a5f8-d43e0fc64acb" providerId="AD" clId="Web-{6C212F60-D895-234A-A869-0AAB97CD4BB7}" dt="2025-01-07T00:27:04.651"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2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91125"/>
          <a:chOff x="285750" y="285750"/>
          <a:chExt cx="6191250" cy="5191125"/>
        </a:xfrm>
      </p:grpSpPr>
      <p:pic>
        <p:nvPicPr>
          <p:cNvPr id="2" name="Country Flag" descr="The country flag"/>
          <p:cNvPicPr>
            <a:picLocks noChangeAspect="1"/>
          </p:cNvPicPr>
          <p:nvPr/>
        </p:nvPicPr>
        <p:blipFill>
          <a:blip r:embed="rId3"/>
          <a:stretch>
            <a:fillRect/>
          </a:stretch>
        </p:blipFill>
        <p:spPr>
          <a:xfrm>
            <a:off x="1857957" y="1646783"/>
            <a:ext cx="5715000" cy="3533775"/>
          </a:xfrm>
          <a:prstGeom prst="rect">
            <a:avLst/>
          </a:prstGeom>
          <a:noFill/>
        </p:spPr>
      </p:pic>
      <p:grpSp>
        <p:nvGrpSpPr>
          <p:cNvPr id="4" name="Group 3"/>
          <p:cNvGrpSpPr/>
          <p:nvPr/>
        </p:nvGrpSpPr>
        <p:grpSpPr>
          <a:xfrm>
            <a:off x="7763456" y="2695158"/>
            <a:ext cx="2910228" cy="1446550"/>
            <a:chOff x="6191244" y="2705725"/>
            <a:chExt cx="3164947" cy="1446550"/>
          </a:xfrm>
        </p:grpSpPr>
        <p:sp>
          <p:nvSpPr>
            <p:cNvPr id="5" name="TextBox 4"/>
            <p:cNvSpPr txBox="1"/>
            <p:nvPr/>
          </p:nvSpPr>
          <p:spPr>
            <a:xfrm>
              <a:off x="6191244" y="2705725"/>
              <a:ext cx="3164947"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CA172A"/>
                  </a:solidFill>
                  <a:latin typeface="Trebuchet MS"/>
                </a:rPr>
                <a:t>PRAYING FOR
</a:t>
              </a:r>
              <a:r>
                <a:rPr lang="en-US" sz="6000" u="none" strike="noStrike" cap="none" spc="0" dirty="0">
                  <a:solidFill>
                    <a:srgbClr val="CA172A"/>
                  </a:solidFill>
                  <a:latin typeface="Trebuchet MS"/>
                </a:rPr>
                <a:t>TOGO</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589270"/>
            <a:chOff x="285750" y="285750"/>
            <a:chExt cx="6010275" cy="558927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400527173"/>
                </p:ext>
              </p:extLst>
            </p:nvPr>
          </p:nvGraphicFramePr>
          <p:xfrm>
            <a:off x="381000" y="857250"/>
            <a:ext cx="5819776" cy="501777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Lomé</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9,721,608</a:t>
                        </a:r>
                        <a:endParaRPr lang="en-US" sz="2400" u="none" strike="noStrike" cap="none" spc="0" dirty="0">
                          <a:solidFill>
                            <a:srgbClr val="FFFFFF"/>
                          </a:solidFill>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Languages: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10.7 %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4887620"/>
          </a:xfrm>
          <a:prstGeom prst="rect">
            <a:avLst/>
          </a:prstGeom>
          <a:noFill/>
        </p:spPr>
        <p:txBody>
          <a:bodyPr vert="horz" lIns="91440" tIns="45720" rIns="91440" bIns="45720" rtlCol="0" anchor="t" anchorCtr="0">
            <a:spAutoFit/>
          </a:bodyPr>
          <a:lstStyle/>
          <a:p>
            <a:pPr marL="0" marR="0" lvl="0" indent="0" algn="l" rtl="0" fontAlgn="base">
              <a:lnSpc>
                <a:spcPct val="125000"/>
              </a:lnSpc>
              <a:spcBef>
                <a:spcPts val="0"/>
              </a:spcBef>
              <a:spcAft>
                <a:spcPts val="0"/>
              </a:spcAft>
            </a:pPr>
            <a:r>
              <a:rPr lang="en-US" sz="2800" u="none" strike="noStrike" cap="none" spc="0" dirty="0">
                <a:solidFill>
                  <a:srgbClr val="000000">
                    <a:alpha val="100000"/>
                  </a:srgbClr>
                </a:solidFill>
                <a:latin typeface="Trebuchet MS"/>
              </a:rPr>
              <a:t>The political and economic situation remains precarious. A family dynasty ruling for over 50 years and an unequal electoral system both </a:t>
            </a:r>
            <a:r>
              <a:rPr lang="en-US" sz="2800" u="none" strike="noStrike" cap="none" spc="0" dirty="0" err="1">
                <a:solidFill>
                  <a:srgbClr val="000000">
                    <a:alpha val="100000"/>
                  </a:srgbClr>
                </a:solidFill>
                <a:latin typeface="Trebuchet MS"/>
              </a:rPr>
              <a:t>favour</a:t>
            </a:r>
            <a:r>
              <a:rPr lang="en-US" sz="2800" u="none" strike="noStrike" cap="none" spc="0" dirty="0">
                <a:solidFill>
                  <a:srgbClr val="000000">
                    <a:alpha val="100000"/>
                  </a:srgbClr>
                </a:solidFill>
                <a:latin typeface="Trebuchet MS"/>
              </a:rPr>
              <a:t> the central-northern Gur peoples over the southern Guinean peoples. Pray that God breaks down the resentment and bitterness between them. Poverty leaves orphans and unwanted children (over 300,000) vulnerable to human traffickers, and makes prostitution common. Pray for an end to these evils, and for effective ways to fight poverty.
</a:t>
            </a:r>
          </a:p>
        </p:txBody>
      </p:sp>
      <p:sp>
        <p:nvSpPr>
          <p:cNvPr id="4" name="TextBox 3">
            <a:extLst>
              <a:ext uri="{FF2B5EF4-FFF2-40B4-BE49-F238E27FC236}">
                <a16:creationId xmlns:a16="http://schemas.microsoft.com/office/drawing/2014/main" id="{9CB5B617-AD4D-2FA8-F43F-A3B190891277}"/>
              </a:ext>
            </a:extLst>
          </p:cNvPr>
          <p:cNvSpPr txBox="1"/>
          <p:nvPr/>
        </p:nvSpPr>
        <p:spPr>
          <a:xfrm>
            <a:off x="75755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KE</PrayerPointComplete>
  </documentManagement>
</p:properties>
</file>

<file path=customXml/itemProps1.xml><?xml version="1.0" encoding="utf-8"?>
<ds:datastoreItem xmlns:ds="http://schemas.openxmlformats.org/officeDocument/2006/customXml" ds:itemID="{A0B2F01E-984C-4495-B8B1-3B3733BD9CBA}"/>
</file>

<file path=customXml/itemProps2.xml><?xml version="1.0" encoding="utf-8"?>
<ds:datastoreItem xmlns:ds="http://schemas.openxmlformats.org/officeDocument/2006/customXml" ds:itemID="{94CD1ECD-7D67-4D3B-BA14-8CCEB6807F46}">
  <ds:schemaRefs>
    <ds:schemaRef ds:uri="http://schemas.microsoft.com/sharepoint/v3/contenttype/forms"/>
  </ds:schemaRefs>
</ds:datastoreItem>
</file>

<file path=customXml/itemProps3.xml><?xml version="1.0" encoding="utf-8"?>
<ds:datastoreItem xmlns:ds="http://schemas.openxmlformats.org/officeDocument/2006/customXml" ds:itemID="{FD840E7F-70CB-4DF4-A865-D550C43B0896}">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Theme24</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29</cp:revision>
  <dcterms:created xsi:type="dcterms:W3CDTF">2024-12-17T23:29:10Z</dcterms:created>
  <dcterms:modified xsi:type="dcterms:W3CDTF">2025-02-18T23:32:44Z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