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F43066-EC92-0C0F-366D-E12986655D7D}" name="John Friesen" initials="JF" userId="S::john.friesen@operationworld.org::9d3a757e-09a8-42a2-b315-fa47145d8a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1117BE-8F10-E103-C419-1383A1399C2E}" v="19" dt="2025-02-18T23:34:54.598"/>
    <p1510:client id="{FD752FCC-4164-5CC1-5BC8-5A4FE07F2D14}" v="5" dt="2025-02-17T22:41:57.5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Mandryk" userId="S::jason.mandryk@operationworld.org::69f238d9-e84d-44e5-aa58-b9aaca2cc301" providerId="AD" clId="Web-{BB3D437C-6912-5017-7397-67B6DBBDA110}"/>
    <pc:docChg chg="modSld">
      <pc:chgData name="Jason Mandryk" userId="S::jason.mandryk@operationworld.org::69f238d9-e84d-44e5-aa58-b9aaca2cc301" providerId="AD" clId="Web-{BB3D437C-6912-5017-7397-67B6DBBDA110}" dt="2025-02-15T17:13:18.649" v="25" actId="1076"/>
      <pc:docMkLst>
        <pc:docMk/>
      </pc:docMkLst>
      <pc:sldChg chg="addSp delSp modSp">
        <pc:chgData name="Jason Mandryk" userId="S::jason.mandryk@operationworld.org::69f238d9-e84d-44e5-aa58-b9aaca2cc301" providerId="AD" clId="Web-{BB3D437C-6912-5017-7397-67B6DBBDA110}" dt="2025-02-15T17:12:16.569" v="14" actId="1076"/>
        <pc:sldMkLst>
          <pc:docMk/>
          <pc:sldMk cId="0" sldId="257"/>
        </pc:sldMkLst>
        <pc:spChg chg="mod">
          <ac:chgData name="Jason Mandryk" userId="S::jason.mandryk@operationworld.org::69f238d9-e84d-44e5-aa58-b9aaca2cc301" providerId="AD" clId="Web-{BB3D437C-6912-5017-7397-67B6DBBDA110}" dt="2025-02-15T17:12:04.819" v="11" actId="14100"/>
          <ac:spMkLst>
            <pc:docMk/>
            <pc:sldMk cId="0" sldId="257"/>
            <ac:spMk id="5" creationId="{00000000-0000-0000-0000-000000000000}"/>
          </ac:spMkLst>
        </pc:spChg>
        <pc:grpChg chg="add del mod">
          <ac:chgData name="Jason Mandryk" userId="S::jason.mandryk@operationworld.org::69f238d9-e84d-44e5-aa58-b9aaca2cc301" providerId="AD" clId="Web-{BB3D437C-6912-5017-7397-67B6DBBDA110}" dt="2025-02-15T17:12:09.569" v="12" actId="1076"/>
          <ac:grpSpMkLst>
            <pc:docMk/>
            <pc:sldMk cId="0" sldId="257"/>
            <ac:grpSpMk id="4" creationId="{00000000-0000-0000-0000-000000000000}"/>
          </ac:grpSpMkLst>
        </pc:grpChg>
        <pc:picChg chg="mod">
          <ac:chgData name="Jason Mandryk" userId="S::jason.mandryk@operationworld.org::69f238d9-e84d-44e5-aa58-b9aaca2cc301" providerId="AD" clId="Web-{BB3D437C-6912-5017-7397-67B6DBBDA110}" dt="2025-02-15T17:12:16.569" v="14" actId="1076"/>
          <ac:picMkLst>
            <pc:docMk/>
            <pc:sldMk cId="0" sldId="257"/>
            <ac:picMk id="2" creationId="{00000000-0000-0000-0000-000000000000}"/>
          </ac:picMkLst>
        </pc:picChg>
      </pc:sldChg>
      <pc:sldChg chg="modSp modCm">
        <pc:chgData name="Jason Mandryk" userId="S::jason.mandryk@operationworld.org::69f238d9-e84d-44e5-aa58-b9aaca2cc301" providerId="AD" clId="Web-{BB3D437C-6912-5017-7397-67B6DBBDA110}" dt="2025-02-15T17:13:18.649" v="25" actId="1076"/>
        <pc:sldMkLst>
          <pc:docMk/>
          <pc:sldMk cId="0" sldId="259"/>
        </pc:sldMkLst>
        <pc:spChg chg="mod">
          <ac:chgData name="Jason Mandryk" userId="S::jason.mandryk@operationworld.org::69f238d9-e84d-44e5-aa58-b9aaca2cc301" providerId="AD" clId="Web-{BB3D437C-6912-5017-7397-67B6DBBDA110}" dt="2025-02-15T17:13:18.649" v="25" actId="1076"/>
          <ac:spMkLst>
            <pc:docMk/>
            <pc:sldMk cId="0" sldId="259"/>
            <ac:spMk id="2" creationId="{00000000-0000-0000-0000-000000000000}"/>
          </ac:spMkLst>
        </pc:spChg>
        <pc:spChg chg="mod">
          <ac:chgData name="Jason Mandryk" userId="S::jason.mandryk@operationworld.org::69f238d9-e84d-44e5-aa58-b9aaca2cc301" providerId="AD" clId="Web-{BB3D437C-6912-5017-7397-67B6DBBDA110}" dt="2025-02-15T17:13:06.180" v="23" actId="1076"/>
          <ac:spMkLst>
            <pc:docMk/>
            <pc:sldMk cId="0" sldId="259"/>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Jason Mandryk" userId="S::jason.mandryk@operationworld.org::69f238d9-e84d-44e5-aa58-b9aaca2cc301" providerId="AD" clId="Web-{BB3D437C-6912-5017-7397-67B6DBBDA110}" dt="2025-02-15T17:12:27.882" v="16" actId="20577"/>
              <pc2:cmMkLst xmlns:pc2="http://schemas.microsoft.com/office/powerpoint/2019/9/main/command">
                <pc:docMk/>
                <pc:sldMk cId="0" sldId="259"/>
                <pc2:cmMk id="{DC12061C-ED5F-4F38-BABC-1FA74F94A3D4}"/>
              </pc2:cmMkLst>
            </pc226:cmChg>
          </p:ext>
        </pc:extLst>
      </pc:sldChg>
    </pc:docChg>
  </pc:docChgLst>
  <pc:docChgLst>
    <pc:chgData name="John Friesen" userId="S::john.friesen@operationworld.org::9d3a757e-09a8-42a2-b315-fa47145d8ae5" providerId="AD" clId="Web-{CF678616-FCE5-6392-C72D-6C6453AA2F3B}"/>
    <pc:docChg chg="mod modSld">
      <pc:chgData name="John Friesen" userId="S::john.friesen@operationworld.org::9d3a757e-09a8-42a2-b315-fa47145d8ae5" providerId="AD" clId="Web-{CF678616-FCE5-6392-C72D-6C6453AA2F3B}" dt="2025-02-10T19:01:06.103" v="37" actId="20577"/>
      <pc:docMkLst>
        <pc:docMk/>
      </pc:docMkLst>
      <pc:sldChg chg="addSp delSp modSp">
        <pc:chgData name="John Friesen" userId="S::john.friesen@operationworld.org::9d3a757e-09a8-42a2-b315-fa47145d8ae5" providerId="AD" clId="Web-{CF678616-FCE5-6392-C72D-6C6453AA2F3B}" dt="2025-02-10T18:59:03.063" v="35"/>
        <pc:sldMkLst>
          <pc:docMk/>
          <pc:sldMk cId="0" sldId="258"/>
        </pc:sldMkLst>
        <pc:graphicFrameChg chg="mod modGraphic">
          <ac:chgData name="John Friesen" userId="S::john.friesen@operationworld.org::9d3a757e-09a8-42a2-b315-fa47145d8ae5" providerId="AD" clId="Web-{CF678616-FCE5-6392-C72D-6C6453AA2F3B}" dt="2025-02-10T18:59:03.063" v="35"/>
          <ac:graphicFrameMkLst>
            <pc:docMk/>
            <pc:sldMk cId="0" sldId="258"/>
            <ac:graphicFrameMk id="5" creationId="{00000000-0000-0000-0000-000000000000}"/>
          </ac:graphicFrameMkLst>
        </pc:graphicFrameChg>
        <pc:graphicFrameChg chg="del mod modGraphic">
          <ac:chgData name="John Friesen" userId="S::john.friesen@operationworld.org::9d3a757e-09a8-42a2-b315-fa47145d8ae5" providerId="AD" clId="Web-{CF678616-FCE5-6392-C72D-6C6453AA2F3B}" dt="2025-02-10T18:54:43.763" v="2"/>
          <ac:graphicFrameMkLst>
            <pc:docMk/>
            <pc:sldMk cId="0" sldId="258"/>
            <ac:graphicFrameMk id="8" creationId="{BE28610D-69AD-A38A-D07F-BA38D9612B42}"/>
          </ac:graphicFrameMkLst>
        </pc:graphicFrameChg>
        <pc:graphicFrameChg chg="add del mod">
          <ac:chgData name="John Friesen" userId="S::john.friesen@operationworld.org::9d3a757e-09a8-42a2-b315-fa47145d8ae5" providerId="AD" clId="Web-{CF678616-FCE5-6392-C72D-6C6453AA2F3B}" dt="2025-02-10T18:58:07.184" v="26"/>
          <ac:graphicFrameMkLst>
            <pc:docMk/>
            <pc:sldMk cId="0" sldId="258"/>
            <ac:graphicFrameMk id="9" creationId="{611B4792-8604-372F-FEDB-8AA56EE17485}"/>
          </ac:graphicFrameMkLst>
        </pc:graphicFrameChg>
      </pc:sldChg>
      <pc:sldChg chg="modSp">
        <pc:chgData name="John Friesen" userId="S::john.friesen@operationworld.org::9d3a757e-09a8-42a2-b315-fa47145d8ae5" providerId="AD" clId="Web-{CF678616-FCE5-6392-C72D-6C6453AA2F3B}" dt="2025-02-10T19:01:06.103" v="37" actId="20577"/>
        <pc:sldMkLst>
          <pc:docMk/>
          <pc:sldMk cId="0" sldId="259"/>
        </pc:sldMkLst>
        <pc:spChg chg="mod">
          <ac:chgData name="John Friesen" userId="S::john.friesen@operationworld.org::9d3a757e-09a8-42a2-b315-fa47145d8ae5" providerId="AD" clId="Web-{CF678616-FCE5-6392-C72D-6C6453AA2F3B}" dt="2025-02-10T19:01:06.103" v="37" actId="20577"/>
          <ac:spMkLst>
            <pc:docMk/>
            <pc:sldMk cId="0" sldId="259"/>
            <ac:spMk id="3" creationId="{00000000-0000-0000-0000-000000000000}"/>
          </ac:spMkLst>
        </pc:spChg>
      </pc:sldChg>
    </pc:docChg>
  </pc:docChgLst>
  <pc:docChgLst>
    <pc:chgData clId="Web-{BB3D437C-6912-5017-7397-67B6DBBDA110}"/>
    <pc:docChg chg="modSld">
      <pc:chgData name="" userId="" providerId="" clId="Web-{BB3D437C-6912-5017-7397-67B6DBBDA110}" dt="2025-02-15T17:11:13.348" v="2" actId="20577"/>
      <pc:docMkLst>
        <pc:docMk/>
      </pc:docMkLst>
      <pc:sldChg chg="modSp">
        <pc:chgData name="" userId="" providerId="" clId="Web-{BB3D437C-6912-5017-7397-67B6DBBDA110}" dt="2025-02-15T17:11:13.348" v="2" actId="20577"/>
        <pc:sldMkLst>
          <pc:docMk/>
          <pc:sldMk cId="0" sldId="257"/>
        </pc:sldMkLst>
        <pc:spChg chg="mod">
          <ac:chgData name="" userId="" providerId="" clId="Web-{BB3D437C-6912-5017-7397-67B6DBBDA110}" dt="2025-02-15T17:11:13.348" v="2" actId="20577"/>
          <ac:spMkLst>
            <pc:docMk/>
            <pc:sldMk cId="0" sldId="257"/>
            <ac:spMk id="5" creationId="{00000000-0000-0000-0000-000000000000}"/>
          </ac:spMkLst>
        </pc:spChg>
      </pc:sldChg>
    </pc:docChg>
  </pc:docChgLst>
  <pc:docChgLst>
    <pc:chgData name="Cathy Friesen" userId="S::cathy.friesen@operationworld.org::4b911d97-c06d-45ce-a5f8-d43e0fc64acb" providerId="AD" clId="Web-{207EA734-A18A-1B1D-6817-34F5D3D42D94}"/>
    <pc:docChg chg="modSld">
      <pc:chgData name="Cathy Friesen" userId="S::cathy.friesen@operationworld.org::4b911d97-c06d-45ce-a5f8-d43e0fc64acb" providerId="AD" clId="Web-{207EA734-A18A-1B1D-6817-34F5D3D42D94}" dt="2025-01-07T00:26:45.005" v="1" actId="20577"/>
      <pc:docMkLst>
        <pc:docMk/>
      </pc:docMkLst>
      <pc:sldChg chg="modSp">
        <pc:chgData name="Cathy Friesen" userId="S::cathy.friesen@operationworld.org::4b911d97-c06d-45ce-a5f8-d43e0fc64acb" providerId="AD" clId="Web-{207EA734-A18A-1B1D-6817-34F5D3D42D94}" dt="2025-01-07T00:26:45.005" v="1" actId="20577"/>
        <pc:sldMkLst>
          <pc:docMk/>
          <pc:sldMk cId="0" sldId="257"/>
        </pc:sldMkLst>
        <pc:spChg chg="mod">
          <ac:chgData name="Cathy Friesen" userId="S::cathy.friesen@operationworld.org::4b911d97-c06d-45ce-a5f8-d43e0fc64acb" providerId="AD" clId="Web-{207EA734-A18A-1B1D-6817-34F5D3D42D94}" dt="2025-01-07T00:26:45.005" v="1" actId="20577"/>
          <ac:spMkLst>
            <pc:docMk/>
            <pc:sldMk cId="0" sldId="257"/>
            <ac:spMk id="5" creationId="{00000000-0000-0000-0000-000000000000}"/>
          </ac:spMkLst>
        </pc:spChg>
      </pc:sldChg>
    </pc:docChg>
  </pc:docChgLst>
  <pc:docChgLst>
    <pc:chgData name="Kyle Eipperle" userId="S::kyle.eipperle@operationworld.org::68089f80-fb19-4956-8e3e-044c3583140d" providerId="AD" clId="Web-{FD752FCC-4164-5CC1-5BC8-5A4FE07F2D14}"/>
    <pc:docChg chg="modSld">
      <pc:chgData name="Kyle Eipperle" userId="S::kyle.eipperle@operationworld.org::68089f80-fb19-4956-8e3e-044c3583140d" providerId="AD" clId="Web-{FD752FCC-4164-5CC1-5BC8-5A4FE07F2D14}" dt="2025-02-17T22:41:57.560" v="3"/>
      <pc:docMkLst>
        <pc:docMk/>
      </pc:docMkLst>
      <pc:sldChg chg="addSp modSp">
        <pc:chgData name="Kyle Eipperle" userId="S::kyle.eipperle@operationworld.org::68089f80-fb19-4956-8e3e-044c3583140d" providerId="AD" clId="Web-{FD752FCC-4164-5CC1-5BC8-5A4FE07F2D14}" dt="2025-02-17T22:41:57.560" v="3"/>
        <pc:sldMkLst>
          <pc:docMk/>
          <pc:sldMk cId="0" sldId="259"/>
        </pc:sldMkLst>
        <pc:spChg chg="mod">
          <ac:chgData name="Kyle Eipperle" userId="S::kyle.eipperle@operationworld.org::68089f80-fb19-4956-8e3e-044c3583140d" providerId="AD" clId="Web-{FD752FCC-4164-5CC1-5BC8-5A4FE07F2D14}" dt="2025-02-17T22:41:53.966" v="2" actId="20577"/>
          <ac:spMkLst>
            <pc:docMk/>
            <pc:sldMk cId="0" sldId="259"/>
            <ac:spMk id="3" creationId="{00000000-0000-0000-0000-000000000000}"/>
          </ac:spMkLst>
        </pc:spChg>
        <pc:spChg chg="add">
          <ac:chgData name="Kyle Eipperle" userId="S::kyle.eipperle@operationworld.org::68089f80-fb19-4956-8e3e-044c3583140d" providerId="AD" clId="Web-{FD752FCC-4164-5CC1-5BC8-5A4FE07F2D14}" dt="2025-02-17T22:41:57.560" v="3"/>
          <ac:spMkLst>
            <pc:docMk/>
            <pc:sldMk cId="0" sldId="259"/>
            <ac:spMk id="4" creationId="{9CB5B617-AD4D-2FA8-F43F-A3B190891277}"/>
          </ac:spMkLst>
        </pc:spChg>
      </pc:sldChg>
    </pc:docChg>
  </pc:docChgLst>
  <pc:docChgLst>
    <pc:chgData name="John Friesen" userId="S::john.friesen@operationworld.org::9d3a757e-09a8-42a2-b315-fa47145d8ae5" providerId="AD" clId="Web-{77D8ED2D-90E3-0FE9-D819-831BB5E8B491}"/>
    <pc:docChg chg="modSld">
      <pc:chgData name="John Friesen" userId="S::john.friesen@operationworld.org::9d3a757e-09a8-42a2-b315-fa47145d8ae5" providerId="AD" clId="Web-{77D8ED2D-90E3-0FE9-D819-831BB5E8B491}" dt="2025-02-10T18:54:15.574" v="21"/>
      <pc:docMkLst>
        <pc:docMk/>
      </pc:docMkLst>
      <pc:sldChg chg="addSp modSp">
        <pc:chgData name="John Friesen" userId="S::john.friesen@operationworld.org::9d3a757e-09a8-42a2-b315-fa47145d8ae5" providerId="AD" clId="Web-{77D8ED2D-90E3-0FE9-D819-831BB5E8B491}" dt="2025-02-10T18:54:15.574" v="21"/>
        <pc:sldMkLst>
          <pc:docMk/>
          <pc:sldMk cId="0" sldId="258"/>
        </pc:sldMkLst>
        <pc:graphicFrameChg chg="mod modGraphic">
          <ac:chgData name="John Friesen" userId="S::john.friesen@operationworld.org::9d3a757e-09a8-42a2-b315-fa47145d8ae5" providerId="AD" clId="Web-{77D8ED2D-90E3-0FE9-D819-831BB5E8B491}" dt="2025-02-10T18:54:13.277" v="20"/>
          <ac:graphicFrameMkLst>
            <pc:docMk/>
            <pc:sldMk cId="0" sldId="258"/>
            <ac:graphicFrameMk id="5" creationId="{00000000-0000-0000-0000-000000000000}"/>
          </ac:graphicFrameMkLst>
        </pc:graphicFrameChg>
        <pc:graphicFrameChg chg="add mod">
          <ac:chgData name="John Friesen" userId="S::john.friesen@operationworld.org::9d3a757e-09a8-42a2-b315-fa47145d8ae5" providerId="AD" clId="Web-{77D8ED2D-90E3-0FE9-D819-831BB5E8B491}" dt="2025-02-10T18:54:15.574" v="21"/>
          <ac:graphicFrameMkLst>
            <pc:docMk/>
            <pc:sldMk cId="0" sldId="258"/>
            <ac:graphicFrameMk id="8" creationId="{BE28610D-69AD-A38A-D07F-BA38D9612B42}"/>
          </ac:graphicFrameMkLst>
        </pc:graphicFrameChg>
      </pc:sldChg>
      <pc:sldChg chg="modSp">
        <pc:chgData name="John Friesen" userId="S::john.friesen@operationworld.org::9d3a757e-09a8-42a2-b315-fa47145d8ae5" providerId="AD" clId="Web-{77D8ED2D-90E3-0FE9-D819-831BB5E8B491}" dt="2025-02-10T18:52:23.661" v="2" actId="20577"/>
        <pc:sldMkLst>
          <pc:docMk/>
          <pc:sldMk cId="0" sldId="259"/>
        </pc:sldMkLst>
        <pc:spChg chg="mod">
          <ac:chgData name="John Friesen" userId="S::john.friesen@operationworld.org::9d3a757e-09a8-42a2-b315-fa47145d8ae5" providerId="AD" clId="Web-{77D8ED2D-90E3-0FE9-D819-831BB5E8B491}" dt="2025-02-10T18:52:23.661" v="2" actId="20577"/>
          <ac:spMkLst>
            <pc:docMk/>
            <pc:sldMk cId="0" sldId="259"/>
            <ac:spMk id="3" creationId="{00000000-0000-0000-0000-000000000000}"/>
          </ac:spMkLst>
        </pc:spChg>
      </pc:sldChg>
    </pc:docChg>
  </pc:docChgLst>
  <pc:docChgLst>
    <pc:chgData name="John Friesen" userId="S::john.friesen@operationworld.org::9d3a757e-09a8-42a2-b315-fa47145d8ae5" providerId="AD" clId="Web-{3687B901-20E3-B6DF-4F10-30BBFACBC0ED}"/>
    <pc:docChg chg="modSld">
      <pc:chgData name="John Friesen" userId="S::john.friesen@operationworld.org::9d3a757e-09a8-42a2-b315-fa47145d8ae5" providerId="AD" clId="Web-{3687B901-20E3-B6DF-4F10-30BBFACBC0ED}" dt="2025-02-08T22:23:21.806" v="14"/>
      <pc:docMkLst>
        <pc:docMk/>
      </pc:docMkLst>
      <pc:sldChg chg="modSp">
        <pc:chgData name="John Friesen" userId="S::john.friesen@operationworld.org::9d3a757e-09a8-42a2-b315-fa47145d8ae5" providerId="AD" clId="Web-{3687B901-20E3-B6DF-4F10-30BBFACBC0ED}" dt="2025-02-08T22:23:21.806" v="14"/>
        <pc:sldMkLst>
          <pc:docMk/>
          <pc:sldMk cId="0" sldId="258"/>
        </pc:sldMkLst>
        <pc:graphicFrameChg chg="mod modGraphic">
          <ac:chgData name="John Friesen" userId="S::john.friesen@operationworld.org::9d3a757e-09a8-42a2-b315-fa47145d8ae5" providerId="AD" clId="Web-{3687B901-20E3-B6DF-4F10-30BBFACBC0ED}" dt="2025-02-08T22:23:21.806" v="14"/>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7B1117BE-8F10-E103-C419-1383A1399C2E}"/>
    <pc:docChg chg="modSld">
      <pc:chgData name="John Friesen" userId="S::john.friesen@operationworld.org::9d3a757e-09a8-42a2-b315-fa47145d8ae5" providerId="AD" clId="Web-{7B1117BE-8F10-E103-C419-1383A1399C2E}" dt="2025-02-18T23:34:54.598" v="16" actId="1076"/>
      <pc:docMkLst>
        <pc:docMk/>
      </pc:docMkLst>
      <pc:sldChg chg="modSp">
        <pc:chgData name="John Friesen" userId="S::john.friesen@operationworld.org::9d3a757e-09a8-42a2-b315-fa47145d8ae5" providerId="AD" clId="Web-{7B1117BE-8F10-E103-C419-1383A1399C2E}" dt="2025-02-18T23:34:54.598" v="16" actId="1076"/>
        <pc:sldMkLst>
          <pc:docMk/>
          <pc:sldMk cId="0" sldId="257"/>
        </pc:sldMkLst>
        <pc:spChg chg="mod">
          <ac:chgData name="John Friesen" userId="S::john.friesen@operationworld.org::9d3a757e-09a8-42a2-b315-fa47145d8ae5" providerId="AD" clId="Web-{7B1117BE-8F10-E103-C419-1383A1399C2E}" dt="2025-02-18T23:33:21.908" v="1" actId="14100"/>
          <ac:spMkLst>
            <pc:docMk/>
            <pc:sldMk cId="0" sldId="257"/>
            <ac:spMk id="5" creationId="{00000000-0000-0000-0000-000000000000}"/>
          </ac:spMkLst>
        </pc:spChg>
        <pc:grpChg chg="mod">
          <ac:chgData name="John Friesen" userId="S::john.friesen@operationworld.org::9d3a757e-09a8-42a2-b315-fa47145d8ae5" providerId="AD" clId="Web-{7B1117BE-8F10-E103-C419-1383A1399C2E}" dt="2025-02-18T23:34:54.598" v="16" actId="1076"/>
          <ac:grpSpMkLst>
            <pc:docMk/>
            <pc:sldMk cId="0" sldId="257"/>
            <ac:grpSpMk id="4" creationId="{00000000-0000-0000-0000-000000000000}"/>
          </ac:grpSpMkLst>
        </pc:grpChg>
        <pc:picChg chg="mod">
          <ac:chgData name="John Friesen" userId="S::john.friesen@operationworld.org::9d3a757e-09a8-42a2-b315-fa47145d8ae5" providerId="AD" clId="Web-{7B1117BE-8F10-E103-C419-1383A1399C2E}" dt="2025-02-18T23:33:27.095" v="2" actId="1076"/>
          <ac:picMkLst>
            <pc:docMk/>
            <pc:sldMk cId="0" sldId="257"/>
            <ac:picMk id="2" creationId="{00000000-0000-0000-0000-000000000000}"/>
          </ac:picMkLst>
        </pc:picChg>
      </pc:sldChg>
      <pc:sldChg chg="modSp">
        <pc:chgData name="John Friesen" userId="S::john.friesen@operationworld.org::9d3a757e-09a8-42a2-b315-fa47145d8ae5" providerId="AD" clId="Web-{7B1117BE-8F10-E103-C419-1383A1399C2E}" dt="2025-02-18T23:34:05.987" v="15"/>
        <pc:sldMkLst>
          <pc:docMk/>
          <pc:sldMk cId="0" sldId="258"/>
        </pc:sldMkLst>
        <pc:graphicFrameChg chg="mod modGraphic">
          <ac:chgData name="John Friesen" userId="S::john.friesen@operationworld.org::9d3a757e-09a8-42a2-b315-fa47145d8ae5" providerId="AD" clId="Web-{7B1117BE-8F10-E103-C419-1383A1399C2E}" dt="2025-02-18T23:34:05.987" v="15"/>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3"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1555171" y="1952708"/>
            <a:ext cx="5715000" cy="2857500"/>
          </a:xfrm>
          <a:prstGeom prst="rect">
            <a:avLst/>
          </a:prstGeom>
          <a:noFill/>
        </p:spPr>
      </p:pic>
      <p:grpSp>
        <p:nvGrpSpPr>
          <p:cNvPr id="4" name="Group 3"/>
          <p:cNvGrpSpPr/>
          <p:nvPr/>
        </p:nvGrpSpPr>
        <p:grpSpPr>
          <a:xfrm>
            <a:off x="7622132" y="1950297"/>
            <a:ext cx="3578452" cy="2862322"/>
            <a:chOff x="6191250" y="1997839"/>
            <a:chExt cx="3578452" cy="2862322"/>
          </a:xfrm>
        </p:grpSpPr>
        <p:sp>
          <p:nvSpPr>
            <p:cNvPr id="5" name="TextBox 4"/>
            <p:cNvSpPr txBox="1"/>
            <p:nvPr/>
          </p:nvSpPr>
          <p:spPr>
            <a:xfrm>
              <a:off x="6191250" y="1997839"/>
              <a:ext cx="3578452" cy="2862322"/>
            </a:xfrm>
            <a:prstGeom prst="rect">
              <a:avLst/>
            </a:prstGeom>
            <a:noFill/>
          </p:spPr>
          <p:txBody>
            <a:bodyPr vert="horz" wrap="square" lIns="91440" tIns="45720" rIns="91440" bIns="45720" rtlCol="0" anchor="ctr" anchorCtr="1">
              <a:spAutoFit/>
            </a:bodyPr>
            <a:lstStyle/>
            <a:p>
              <a:pPr fontAlgn="ctr"/>
              <a:r>
                <a:rPr lang="en-US" sz="3600" u="none" strike="noStrike" cap="none" spc="0" dirty="0">
                  <a:solidFill>
                    <a:srgbClr val="000000"/>
                  </a:solidFill>
                  <a:latin typeface="Trebuchet MS"/>
                </a:rPr>
                <a:t>PRAYING FOR
</a:t>
              </a:r>
              <a:r>
                <a:rPr lang="en-US" sz="7200" u="none" strike="noStrike" cap="none" spc="0" dirty="0">
                  <a:solidFill>
                    <a:srgbClr val="000000"/>
                  </a:solidFill>
                  <a:latin typeface="Trebuchet MS"/>
                </a:rPr>
                <a:t>TIMOR </a:t>
              </a:r>
              <a:br>
                <a:rPr lang="en-US" sz="7200" dirty="0">
                  <a:solidFill>
                    <a:srgbClr val="000000"/>
                  </a:solidFill>
                  <a:latin typeface="Trebuchet MS"/>
                </a:rPr>
              </a:br>
              <a:r>
                <a:rPr lang="en-US" sz="7200" u="none" strike="noStrike" cap="none" spc="0" dirty="0">
                  <a:solidFill>
                    <a:srgbClr val="000000"/>
                  </a:solidFill>
                  <a:latin typeface="Trebuchet MS"/>
                </a:rPr>
                <a:t>LESTE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426578"/>
            <a:chOff x="285750" y="285750"/>
            <a:chExt cx="6010275" cy="6426578"/>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847257538"/>
                </p:ext>
              </p:extLst>
            </p:nvPr>
          </p:nvGraphicFramePr>
          <p:xfrm>
            <a:off x="376198" y="852548"/>
            <a:ext cx="5819776" cy="585978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Continent: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Asia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Dili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1,418,518</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lvl="0" algn="l">
                          <a:lnSpc>
                            <a:spcPct val="100000"/>
                          </a:lnSpc>
                          <a:spcBef>
                            <a:spcPts val="0"/>
                          </a:spcBef>
                          <a:spcAft>
                            <a:spcPts val="0"/>
                          </a:spcAft>
                          <a:buNone/>
                        </a:pPr>
                        <a:r>
                          <a:rPr lang="en-US" sz="2400" b="0" i="0" u="none" strike="noStrike" cap="none" spc="0" noProof="0" dirty="0">
                            <a:solidFill>
                              <a:srgbClr val="D6E7F5"/>
                            </a:solidFill>
                            <a:latin typeface="Verdana"/>
                          </a:rPr>
                          <a:t>Pop Under 15 Yrs:</a:t>
                        </a:r>
                        <a:endParaRPr lang="en-US" dirty="0"/>
                      </a:p>
                    </a:txBody>
                    <a:tcPr marL="0" marR="0" marT="0" marB="0" anchor="ctr">
                      <a:lnL w="0">
                        <a:noFill/>
                      </a:lnL>
                      <a:lnR w="0">
                        <a:noFill/>
                      </a:lnR>
                      <a:lnT w="0">
                        <a:noFill/>
                      </a:lnT>
                      <a:lnB w="0">
                        <a:noFill/>
                      </a:lnB>
                      <a:lnTlToBr w="0">
                        <a:noFill/>
                      </a:lnTlToBr>
                      <a:lnBlToTr w="0">
                        <a:noFill/>
                      </a:lnBlToTr>
                      <a:noFill/>
                    </a:tcPr>
                  </a:tc>
                  <a:tc>
                    <a:txBody>
                      <a:bodyPr/>
                      <a:lstStyle/>
                      <a:p>
                        <a:pPr lvl="0" algn="l">
                          <a:lnSpc>
                            <a:spcPct val="100000"/>
                          </a:lnSpc>
                          <a:spcBef>
                            <a:spcPts val="0"/>
                          </a:spcBef>
                          <a:spcAft>
                            <a:spcPts val="0"/>
                          </a:spcAft>
                          <a:buNone/>
                        </a:pPr>
                        <a:r>
                          <a:rPr lang="en-US" sz="2400" b="0" i="0" u="none" strike="noStrike" cap="none" spc="0" noProof="0" dirty="0">
                            <a:solidFill>
                              <a:srgbClr val="FFFFFF"/>
                            </a:solidFill>
                            <a:latin typeface="Verdana"/>
                          </a:rPr>
                          <a:t>37.3 %</a:t>
                        </a:r>
                        <a:endParaRPr lang="en-US" dirty="0"/>
                      </a:p>
                    </a:txBody>
                    <a:tcPr marL="0" marR="0" marT="0"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421540026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Portuguese, Tetum Bahasa Indonesia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140/193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87.4 %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83962" y="18349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754380"/>
            <a:ext cx="10648950" cy="5426229"/>
          </a:xfrm>
          <a:prstGeom prst="rect">
            <a:avLst/>
          </a:prstGeom>
          <a:noFill/>
        </p:spPr>
        <p:txBody>
          <a:bodyPr vert="horz"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This small, young nation continues its struggles to break free of the poverty, division, and trauma of its tumultuous past. Close to half of the population is at or below the poverty line. Timor's population is the most youthful in Asia (along with Afghanistan), and one of the youngest in the world. National unity and development are uphill struggles, especially with high dependence on oil as a natural resource. Pray for wise, long-term policies that will raise the education, health, and living standards for Timorese, and for the formation of a harmonious national identity, all under Christ's lordship.</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a:solidFill>
                  <a:srgbClr val="000000">
                    <a:alpha val="100000"/>
                  </a:srgbClr>
                </a:solidFill>
                <a:latin typeface="Trebuchet MS"/>
              </a:rPr>
              <a:t>Want to know more? Go to </a:t>
            </a:r>
            <a:r>
              <a:rPr lang="en-GB" sz="2400" i="1">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85">
  <a:themeElements>
    <a:clrScheme name="Theme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6FECB58E-5A6E-4D9C-B0FF-57AC9DF805C1}">
  <ds:schemaRefs>
    <ds:schemaRef ds:uri="http://schemas.microsoft.com/sharepoint/v3/contenttype/forms"/>
  </ds:schemaRefs>
</ds:datastoreItem>
</file>

<file path=customXml/itemProps2.xml><?xml version="1.0" encoding="utf-8"?>
<ds:datastoreItem xmlns:ds="http://schemas.openxmlformats.org/officeDocument/2006/customXml" ds:itemID="{B4877BE3-0AF1-48BF-8287-0056DB429050}"/>
</file>

<file path=customXml/itemProps3.xml><?xml version="1.0" encoding="utf-8"?>
<ds:datastoreItem xmlns:ds="http://schemas.openxmlformats.org/officeDocument/2006/customXml" ds:itemID="{A9B2E216-F8F9-44DD-BDC7-EBAA140FD346}">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Theme85</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56</cp:revision>
  <dcterms:created xsi:type="dcterms:W3CDTF">2024-12-17T23:29:10Z</dcterms:created>
  <dcterms:modified xsi:type="dcterms:W3CDTF">2025-02-18T23:34:55Z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