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3A14B-FE60-0FB5-DA4C-734941CB0D85}" v="18" dt="2025-02-18T23:36:11.921"/>
    <p1510:client id="{AA2E5375-8F46-C1B0-DE36-F0DE744FAD4F}" v="35" dt="2025-02-17T22:55:08.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6D0D9A8C-261B-E584-34F3-92DF4AAE851F}"/>
    <pc:docChg chg="modSld">
      <pc:chgData name="Cathy Friesen" userId="S::cathy.friesen@operationworld.org::4b911d97-c06d-45ce-a5f8-d43e0fc64acb" providerId="AD" clId="Web-{6D0D9A8C-261B-E584-34F3-92DF4AAE851F}" dt="2025-01-07T00:26:07.680" v="1" actId="20577"/>
      <pc:docMkLst>
        <pc:docMk/>
      </pc:docMkLst>
      <pc:sldChg chg="modSp">
        <pc:chgData name="Cathy Friesen" userId="S::cathy.friesen@operationworld.org::4b911d97-c06d-45ce-a5f8-d43e0fc64acb" providerId="AD" clId="Web-{6D0D9A8C-261B-E584-34F3-92DF4AAE851F}" dt="2025-01-07T00:26:07.680" v="1" actId="20577"/>
        <pc:sldMkLst>
          <pc:docMk/>
          <pc:sldMk cId="0" sldId="257"/>
        </pc:sldMkLst>
        <pc:spChg chg="mod">
          <ac:chgData name="Cathy Friesen" userId="S::cathy.friesen@operationworld.org::4b911d97-c06d-45ce-a5f8-d43e0fc64acb" providerId="AD" clId="Web-{6D0D9A8C-261B-E584-34F3-92DF4AAE851F}" dt="2025-01-07T00:26:07.680"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AA2E5375-8F46-C1B0-DE36-F0DE744FAD4F}"/>
    <pc:docChg chg="modSld">
      <pc:chgData name="Kyle Eipperle" userId="S::kyle.eipperle@operationworld.org::68089f80-fb19-4956-8e3e-044c3583140d" providerId="AD" clId="Web-{AA2E5375-8F46-C1B0-DE36-F0DE744FAD4F}" dt="2025-02-17T22:55:08.094" v="25"/>
      <pc:docMkLst>
        <pc:docMk/>
      </pc:docMkLst>
      <pc:sldChg chg="modSp">
        <pc:chgData name="Kyle Eipperle" userId="S::kyle.eipperle@operationworld.org::68089f80-fb19-4956-8e3e-044c3583140d" providerId="AD" clId="Web-{AA2E5375-8F46-C1B0-DE36-F0DE744FAD4F}" dt="2025-02-17T22:43:44.414" v="7" actId="14100"/>
        <pc:sldMkLst>
          <pc:docMk/>
          <pc:sldMk cId="0" sldId="257"/>
        </pc:sldMkLst>
        <pc:grpChg chg="mod">
          <ac:chgData name="Kyle Eipperle" userId="S::kyle.eipperle@operationworld.org::68089f80-fb19-4956-8e3e-044c3583140d" providerId="AD" clId="Web-{AA2E5375-8F46-C1B0-DE36-F0DE744FAD4F}" dt="2025-02-17T22:43:44.414" v="7" actId="14100"/>
          <ac:grpSpMkLst>
            <pc:docMk/>
            <pc:sldMk cId="0" sldId="257"/>
            <ac:grpSpMk id="4" creationId="{00000000-0000-0000-0000-000000000000}"/>
          </ac:grpSpMkLst>
        </pc:grpChg>
        <pc:picChg chg="mod">
          <ac:chgData name="Kyle Eipperle" userId="S::kyle.eipperle@operationworld.org::68089f80-fb19-4956-8e3e-044c3583140d" providerId="AD" clId="Web-{AA2E5375-8F46-C1B0-DE36-F0DE744FAD4F}" dt="2025-02-17T22:43:32.726" v="4" actId="1076"/>
          <ac:picMkLst>
            <pc:docMk/>
            <pc:sldMk cId="0" sldId="257"/>
            <ac:picMk id="2" creationId="{00000000-0000-0000-0000-000000000000}"/>
          </ac:picMkLst>
        </pc:picChg>
      </pc:sldChg>
      <pc:sldChg chg="modSp">
        <pc:chgData name="Kyle Eipperle" userId="S::kyle.eipperle@operationworld.org::68089f80-fb19-4956-8e3e-044c3583140d" providerId="AD" clId="Web-{AA2E5375-8F46-C1B0-DE36-F0DE744FAD4F}" dt="2025-02-17T22:47:54.329" v="15" actId="1076"/>
        <pc:sldMkLst>
          <pc:docMk/>
          <pc:sldMk cId="0" sldId="259"/>
        </pc:sldMkLst>
        <pc:spChg chg="mod">
          <ac:chgData name="Kyle Eipperle" userId="S::kyle.eipperle@operationworld.org::68089f80-fb19-4956-8e3e-044c3583140d" providerId="AD" clId="Web-{AA2E5375-8F46-C1B0-DE36-F0DE744FAD4F}" dt="2025-02-17T22:47:54.329" v="14" actId="1076"/>
          <ac:spMkLst>
            <pc:docMk/>
            <pc:sldMk cId="0" sldId="259"/>
            <ac:spMk id="2" creationId="{00000000-0000-0000-0000-000000000000}"/>
          </ac:spMkLst>
        </pc:spChg>
        <pc:spChg chg="mod">
          <ac:chgData name="Kyle Eipperle" userId="S::kyle.eipperle@operationworld.org::68089f80-fb19-4956-8e3e-044c3583140d" providerId="AD" clId="Web-{AA2E5375-8F46-C1B0-DE36-F0DE744FAD4F}" dt="2025-02-17T22:47:54.329" v="15" actId="1076"/>
          <ac:spMkLst>
            <pc:docMk/>
            <pc:sldMk cId="0" sldId="259"/>
            <ac:spMk id="3" creationId="{00000000-0000-0000-0000-000000000000}"/>
          </ac:spMkLst>
        </pc:spChg>
      </pc:sldChg>
      <pc:sldChg chg="addSp modSp">
        <pc:chgData name="Kyle Eipperle" userId="S::kyle.eipperle@operationworld.org::68089f80-fb19-4956-8e3e-044c3583140d" providerId="AD" clId="Web-{AA2E5375-8F46-C1B0-DE36-F0DE744FAD4F}" dt="2025-02-17T22:55:08.094" v="25"/>
        <pc:sldMkLst>
          <pc:docMk/>
          <pc:sldMk cId="0" sldId="260"/>
        </pc:sldMkLst>
        <pc:spChg chg="mod">
          <ac:chgData name="Kyle Eipperle" userId="S::kyle.eipperle@operationworld.org::68089f80-fb19-4956-8e3e-044c3583140d" providerId="AD" clId="Web-{AA2E5375-8F46-C1B0-DE36-F0DE744FAD4F}" dt="2025-02-17T22:54:42.125" v="24" actId="20577"/>
          <ac:spMkLst>
            <pc:docMk/>
            <pc:sldMk cId="0" sldId="260"/>
            <ac:spMk id="3" creationId="{00000000-0000-0000-0000-000000000000}"/>
          </ac:spMkLst>
        </pc:spChg>
        <pc:spChg chg="add">
          <ac:chgData name="Kyle Eipperle" userId="S::kyle.eipperle@operationworld.org::68089f80-fb19-4956-8e3e-044c3583140d" providerId="AD" clId="Web-{AA2E5375-8F46-C1B0-DE36-F0DE744FAD4F}" dt="2025-02-17T22:55:08.094" v="25"/>
          <ac:spMkLst>
            <pc:docMk/>
            <pc:sldMk cId="0" sldId="260"/>
            <ac:spMk id="4" creationId="{9CB5B617-AD4D-2FA8-F43F-A3B190891277}"/>
          </ac:spMkLst>
        </pc:spChg>
      </pc:sldChg>
    </pc:docChg>
  </pc:docChgLst>
  <pc:docChgLst>
    <pc:chgData name="John Friesen" userId="S::john.friesen@operationworld.org::9d3a757e-09a8-42a2-b315-fa47145d8ae5" providerId="AD" clId="Web-{6FB3A14B-FE60-0FB5-DA4C-734941CB0D85}"/>
    <pc:docChg chg="modSld">
      <pc:chgData name="John Friesen" userId="S::john.friesen@operationworld.org::9d3a757e-09a8-42a2-b315-fa47145d8ae5" providerId="AD" clId="Web-{6FB3A14B-FE60-0FB5-DA4C-734941CB0D85}" dt="2025-02-18T23:36:01.108" v="15"/>
      <pc:docMkLst>
        <pc:docMk/>
      </pc:docMkLst>
      <pc:sldChg chg="modSp">
        <pc:chgData name="John Friesen" userId="S::john.friesen@operationworld.org::9d3a757e-09a8-42a2-b315-fa47145d8ae5" providerId="AD" clId="Web-{6FB3A14B-FE60-0FB5-DA4C-734941CB0D85}" dt="2025-02-18T23:35:21.093" v="2" actId="1076"/>
        <pc:sldMkLst>
          <pc:docMk/>
          <pc:sldMk cId="0" sldId="257"/>
        </pc:sldMkLst>
        <pc:spChg chg="mod">
          <ac:chgData name="John Friesen" userId="S::john.friesen@operationworld.org::9d3a757e-09a8-42a2-b315-fa47145d8ae5" providerId="AD" clId="Web-{6FB3A14B-FE60-0FB5-DA4C-734941CB0D85}" dt="2025-02-18T23:35:16.796" v="0" actId="14100"/>
          <ac:spMkLst>
            <pc:docMk/>
            <pc:sldMk cId="0" sldId="257"/>
            <ac:spMk id="5" creationId="{00000000-0000-0000-0000-000000000000}"/>
          </ac:spMkLst>
        </pc:spChg>
        <pc:grpChg chg="mod">
          <ac:chgData name="John Friesen" userId="S::john.friesen@operationworld.org::9d3a757e-09a8-42a2-b315-fa47145d8ae5" providerId="AD" clId="Web-{6FB3A14B-FE60-0FB5-DA4C-734941CB0D85}" dt="2025-02-18T23:35:21.093" v="2" actId="1076"/>
          <ac:grpSpMkLst>
            <pc:docMk/>
            <pc:sldMk cId="0" sldId="257"/>
            <ac:grpSpMk id="4" creationId="{00000000-0000-0000-0000-000000000000}"/>
          </ac:grpSpMkLst>
        </pc:grpChg>
        <pc:picChg chg="mod">
          <ac:chgData name="John Friesen" userId="S::john.friesen@operationworld.org::9d3a757e-09a8-42a2-b315-fa47145d8ae5" providerId="AD" clId="Web-{6FB3A14B-FE60-0FB5-DA4C-734941CB0D85}" dt="2025-02-18T23:35:21.077" v="1" actId="1076"/>
          <ac:picMkLst>
            <pc:docMk/>
            <pc:sldMk cId="0" sldId="257"/>
            <ac:picMk id="2" creationId="{00000000-0000-0000-0000-000000000000}"/>
          </ac:picMkLst>
        </pc:picChg>
      </pc:sldChg>
      <pc:sldChg chg="modSp">
        <pc:chgData name="John Friesen" userId="S::john.friesen@operationworld.org::9d3a757e-09a8-42a2-b315-fa47145d8ae5" providerId="AD" clId="Web-{6FB3A14B-FE60-0FB5-DA4C-734941CB0D85}" dt="2025-02-18T23:36:01.108" v="15"/>
        <pc:sldMkLst>
          <pc:docMk/>
          <pc:sldMk cId="0" sldId="258"/>
        </pc:sldMkLst>
        <pc:graphicFrameChg chg="mod modGraphic">
          <ac:chgData name="John Friesen" userId="S::john.friesen@operationworld.org::9d3a757e-09a8-42a2-b315-fa47145d8ae5" providerId="AD" clId="Web-{6FB3A14B-FE60-0FB5-DA4C-734941CB0D85}" dt="2025-02-18T23:36:01.108" v="1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84C1CD2-10C8-DC5C-2685-643FF4BB1BEB}"/>
    <pc:docChg chg="modSld">
      <pc:chgData name="John Friesen" userId="S::john.friesen@operationworld.org::9d3a757e-09a8-42a2-b315-fa47145d8ae5" providerId="AD" clId="Web-{684C1CD2-10C8-DC5C-2685-643FF4BB1BEB}" dt="2025-02-08T22:22:01.980" v="2"/>
      <pc:docMkLst>
        <pc:docMk/>
      </pc:docMkLst>
      <pc:sldChg chg="modSp">
        <pc:chgData name="John Friesen" userId="S::john.friesen@operationworld.org::9d3a757e-09a8-42a2-b315-fa47145d8ae5" providerId="AD" clId="Web-{684C1CD2-10C8-DC5C-2685-643FF4BB1BEB}" dt="2025-02-08T22:22:01.980" v="2"/>
        <pc:sldMkLst>
          <pc:docMk/>
          <pc:sldMk cId="0" sldId="258"/>
        </pc:sldMkLst>
        <pc:graphicFrameChg chg="modGraphic">
          <ac:chgData name="John Friesen" userId="S::john.friesen@operationworld.org::9d3a757e-09a8-42a2-b315-fa47145d8ae5" providerId="AD" clId="Web-{684C1CD2-10C8-DC5C-2685-643FF4BB1BEB}" dt="2025-02-08T22:22:01.980" v="2"/>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604329" y="1546176"/>
            <a:ext cx="5715000" cy="3810000"/>
          </a:xfrm>
          <a:prstGeom prst="rect">
            <a:avLst/>
          </a:prstGeom>
          <a:noFill/>
        </p:spPr>
      </p:pic>
      <p:grpSp>
        <p:nvGrpSpPr>
          <p:cNvPr id="4" name="Group 3"/>
          <p:cNvGrpSpPr/>
          <p:nvPr/>
        </p:nvGrpSpPr>
        <p:grpSpPr>
          <a:xfrm>
            <a:off x="7509829" y="2737426"/>
            <a:ext cx="3988449" cy="1446550"/>
            <a:chOff x="6191250" y="2705725"/>
            <a:chExt cx="4302241" cy="1446550"/>
          </a:xfrm>
        </p:grpSpPr>
        <p:sp>
          <p:nvSpPr>
            <p:cNvPr id="5" name="TextBox 4"/>
            <p:cNvSpPr txBox="1"/>
            <p:nvPr/>
          </p:nvSpPr>
          <p:spPr>
            <a:xfrm>
              <a:off x="6191250" y="2705725"/>
              <a:ext cx="430224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F2A4A"/>
                  </a:solidFill>
                  <a:latin typeface="Trebuchet MS"/>
                </a:rPr>
                <a:t>PRAYING FOR
</a:t>
              </a:r>
              <a:r>
                <a:rPr lang="en-US" sz="6000" u="none" strike="noStrike" cap="none" spc="0" dirty="0">
                  <a:solidFill>
                    <a:srgbClr val="2F2A4A"/>
                  </a:solidFill>
                  <a:latin typeface="Trebuchet MS"/>
                </a:rPr>
                <a:t>THAILAND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730527807"/>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Bangkok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71,619,863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Thai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Buddhist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82083"/>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843519"/>
            <a:ext cx="11080157" cy="6060785"/>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rPr>
              <a:t>Thailand was traditionally a stable country in a troubled region. From time to time, power struggles emerge between political parties. Violent activity among Muslims in the south at times brings upheaval. Widespread corruption in business, politics, the military, and the police allows dishonest people to make themselves rich by oppressing others. Thailand means "Land of the Free", because it remained free when Western powers colonized the countries around it. Yet the land remains captive to Buddhism, traditional culture, spirit worship, and even occult practices. Pray for spiritual breakthrough, so that the Thai might truly be free in the Lord Jesus.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1051410" cy="4897303"/>
          </a:xfrm>
          <a:prstGeom prst="rect">
            <a:avLst/>
          </a:prstGeom>
          <a:noFill/>
        </p:spPr>
        <p:txBody>
          <a:bodyPr vert="horz" wrap="square"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rPr>
              <a:t>Thai Christians remain around 1% of the population, even after 400 years of missionary work. Most of Thailand's churches are small (30-50 members).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Nearly half of Protestants come from tribal groups (less than 5% of Thailand's population), and not ethnic Thais. Praise God that national leaders now have a bold goal to reach every one of Thailand's 80,000 villages and </a:t>
            </a:r>
            <a:r>
              <a:rPr lang="en-US" sz="2800" u="none" strike="noStrike" cap="none" spc="0" dirty="0" err="1">
                <a:solidFill>
                  <a:srgbClr val="000000">
                    <a:alpha val="100000"/>
                  </a:srgbClr>
                </a:solidFill>
                <a:latin typeface="Trebuchet MS"/>
              </a:rPr>
              <a:t>neighbourhoods</a:t>
            </a:r>
            <a:r>
              <a:rPr lang="en-US" sz="2800" u="none" strike="noStrike" cap="none" spc="0" dirty="0">
                <a:solidFill>
                  <a:srgbClr val="000000">
                    <a:alpha val="100000"/>
                  </a:srgbClr>
                </a:solidFill>
                <a:latin typeface="Trebuchet MS"/>
              </a:rPr>
              <a:t> with the gospel! Pray for their plans: a national prayer network, leadership development, extensive research, community development ministry, all in addition to evangelism.</a:t>
            </a:r>
            <a:endParaRPr lang="en-US" dirty="0"/>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C78D8B-12AA-4BF9-A3D4-B8724236ABD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2663FEB8-A05E-4505-AEE1-28A1C861BC41}">
  <ds:schemaRefs>
    <ds:schemaRef ds:uri="http://schemas.microsoft.com/sharepoint/v3/contenttype/forms"/>
  </ds:schemaRefs>
</ds:datastoreItem>
</file>

<file path=customXml/itemProps3.xml><?xml version="1.0" encoding="utf-8"?>
<ds:datastoreItem xmlns:ds="http://schemas.openxmlformats.org/officeDocument/2006/customXml" ds:itemID="{14EA27E5-053E-4EEC-8318-E9032D48DC9C}"/>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30</cp:revision>
  <dcterms:created xsi:type="dcterms:W3CDTF">2024-12-17T23:29:10Z</dcterms:created>
  <dcterms:modified xsi:type="dcterms:W3CDTF">2025-02-18T23:36:18Z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