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sldIdLst>
    <p:sldId id="256" r:id="rId5"/>
    <p:sldId id="257" r:id="rId6"/>
    <p:sldId id="258" r:id="rId7"/>
    <p:sldId id="259" r:id="rId8"/>
    <p:sldId id="260" r:id="rId9"/>
  </p:sldIdLst>
  <p:sldSz cx="12188825"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9A2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5D04773-A240-12E9-D2A1-5CC1C6C9B0A8}" v="9" dt="2025-02-17T22:57:59.334"/>
    <p1510:client id="{DBEA2219-E41C-D108-E732-4F63CAD6C0D8}" v="17" dt="2025-02-18T23:37:36.49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p:cViewPr>
        <p:scale>
          <a:sx n="100" d="100"/>
          <a:sy n="100" d="100"/>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Friesen" userId="S::john.friesen@operationworld.org::9d3a757e-09a8-42a2-b315-fa47145d8ae5" providerId="AD" clId="Web-{DBEA2219-E41C-D108-E732-4F63CAD6C0D8}"/>
    <pc:docChg chg="modSld">
      <pc:chgData name="John Friesen" userId="S::john.friesen@operationworld.org::9d3a757e-09a8-42a2-b315-fa47145d8ae5" providerId="AD" clId="Web-{DBEA2219-E41C-D108-E732-4F63CAD6C0D8}" dt="2025-02-18T23:37:34.928" v="14"/>
      <pc:docMkLst>
        <pc:docMk/>
      </pc:docMkLst>
      <pc:sldChg chg="modSp">
        <pc:chgData name="John Friesen" userId="S::john.friesen@operationworld.org::9d3a757e-09a8-42a2-b315-fa47145d8ae5" providerId="AD" clId="Web-{DBEA2219-E41C-D108-E732-4F63CAD6C0D8}" dt="2025-02-18T23:36:46.115" v="2" actId="1076"/>
        <pc:sldMkLst>
          <pc:docMk/>
          <pc:sldMk cId="0" sldId="257"/>
        </pc:sldMkLst>
        <pc:spChg chg="mod">
          <ac:chgData name="John Friesen" userId="S::john.friesen@operationworld.org::9d3a757e-09a8-42a2-b315-fa47145d8ae5" providerId="AD" clId="Web-{DBEA2219-E41C-D108-E732-4F63CAD6C0D8}" dt="2025-02-18T23:36:43.053" v="0" actId="14100"/>
          <ac:spMkLst>
            <pc:docMk/>
            <pc:sldMk cId="0" sldId="257"/>
            <ac:spMk id="5" creationId="{00000000-0000-0000-0000-000000000000}"/>
          </ac:spMkLst>
        </pc:spChg>
        <pc:grpChg chg="mod">
          <ac:chgData name="John Friesen" userId="S::john.friesen@operationworld.org::9d3a757e-09a8-42a2-b315-fa47145d8ae5" providerId="AD" clId="Web-{DBEA2219-E41C-D108-E732-4F63CAD6C0D8}" dt="2025-02-18T23:36:46.115" v="2" actId="1076"/>
          <ac:grpSpMkLst>
            <pc:docMk/>
            <pc:sldMk cId="0" sldId="257"/>
            <ac:grpSpMk id="4" creationId="{00000000-0000-0000-0000-000000000000}"/>
          </ac:grpSpMkLst>
        </pc:grpChg>
        <pc:picChg chg="mod">
          <ac:chgData name="John Friesen" userId="S::john.friesen@operationworld.org::9d3a757e-09a8-42a2-b315-fa47145d8ae5" providerId="AD" clId="Web-{DBEA2219-E41C-D108-E732-4F63CAD6C0D8}" dt="2025-02-18T23:36:46.100" v="1" actId="1076"/>
          <ac:picMkLst>
            <pc:docMk/>
            <pc:sldMk cId="0" sldId="257"/>
            <ac:picMk id="2" creationId="{00000000-0000-0000-0000-000000000000}"/>
          </ac:picMkLst>
        </pc:picChg>
      </pc:sldChg>
      <pc:sldChg chg="modSp">
        <pc:chgData name="John Friesen" userId="S::john.friesen@operationworld.org::9d3a757e-09a8-42a2-b315-fa47145d8ae5" providerId="AD" clId="Web-{DBEA2219-E41C-D108-E732-4F63CAD6C0D8}" dt="2025-02-18T23:37:34.928" v="14"/>
        <pc:sldMkLst>
          <pc:docMk/>
          <pc:sldMk cId="0" sldId="258"/>
        </pc:sldMkLst>
        <pc:graphicFrameChg chg="mod modGraphic">
          <ac:chgData name="John Friesen" userId="S::john.friesen@operationworld.org::9d3a757e-09a8-42a2-b315-fa47145d8ae5" providerId="AD" clId="Web-{DBEA2219-E41C-D108-E732-4F63CAD6C0D8}" dt="2025-02-18T23:37:34.928" v="14"/>
          <ac:graphicFrameMkLst>
            <pc:docMk/>
            <pc:sldMk cId="0" sldId="258"/>
            <ac:graphicFrameMk id="5" creationId="{00000000-0000-0000-0000-000000000000}"/>
          </ac:graphicFrameMkLst>
        </pc:graphicFrameChg>
      </pc:sldChg>
    </pc:docChg>
  </pc:docChgLst>
  <pc:docChgLst>
    <pc:chgData name="Cathy Friesen" userId="S::cathy.friesen@operationworld.org::4b911d97-c06d-45ce-a5f8-d43e0fc64acb" providerId="AD" clId="Web-{9979F005-3EF0-6BAD-E5E5-3F79987592C8}"/>
    <pc:docChg chg="modSld">
      <pc:chgData name="Cathy Friesen" userId="S::cathy.friesen@operationworld.org::4b911d97-c06d-45ce-a5f8-d43e0fc64acb" providerId="AD" clId="Web-{9979F005-3EF0-6BAD-E5E5-3F79987592C8}" dt="2025-01-07T00:25:40.916" v="1" actId="20577"/>
      <pc:docMkLst>
        <pc:docMk/>
      </pc:docMkLst>
      <pc:sldChg chg="modSp">
        <pc:chgData name="Cathy Friesen" userId="S::cathy.friesen@operationworld.org::4b911d97-c06d-45ce-a5f8-d43e0fc64acb" providerId="AD" clId="Web-{9979F005-3EF0-6BAD-E5E5-3F79987592C8}" dt="2025-01-07T00:25:40.916" v="1" actId="20577"/>
        <pc:sldMkLst>
          <pc:docMk/>
          <pc:sldMk cId="0" sldId="257"/>
        </pc:sldMkLst>
        <pc:spChg chg="mod">
          <ac:chgData name="Cathy Friesen" userId="S::cathy.friesen@operationworld.org::4b911d97-c06d-45ce-a5f8-d43e0fc64acb" providerId="AD" clId="Web-{9979F005-3EF0-6BAD-E5E5-3F79987592C8}" dt="2025-01-07T00:25:40.916" v="1" actId="20577"/>
          <ac:spMkLst>
            <pc:docMk/>
            <pc:sldMk cId="0" sldId="257"/>
            <ac:spMk id="5" creationId="{00000000-0000-0000-0000-000000000000}"/>
          </ac:spMkLst>
        </pc:spChg>
      </pc:sldChg>
    </pc:docChg>
  </pc:docChgLst>
  <pc:docChgLst>
    <pc:chgData name="John Friesen" userId="S::john.friesen@operationworld.org::9d3a757e-09a8-42a2-b315-fa47145d8ae5" providerId="AD" clId="Web-{2B95B39D-2A31-9019-271A-1F08BC4305D2}"/>
    <pc:docChg chg="modSld">
      <pc:chgData name="John Friesen" userId="S::john.friesen@operationworld.org::9d3a757e-09a8-42a2-b315-fa47145d8ae5" providerId="AD" clId="Web-{2B95B39D-2A31-9019-271A-1F08BC4305D2}" dt="2025-02-08T22:21:07.020" v="11" actId="1076"/>
      <pc:docMkLst>
        <pc:docMk/>
      </pc:docMkLst>
      <pc:sldChg chg="modSp">
        <pc:chgData name="John Friesen" userId="S::john.friesen@operationworld.org::9d3a757e-09a8-42a2-b315-fa47145d8ae5" providerId="AD" clId="Web-{2B95B39D-2A31-9019-271A-1F08BC4305D2}" dt="2025-02-08T22:20:42.973" v="7"/>
        <pc:sldMkLst>
          <pc:docMk/>
          <pc:sldMk cId="0" sldId="258"/>
        </pc:sldMkLst>
        <pc:graphicFrameChg chg="mod modGraphic">
          <ac:chgData name="John Friesen" userId="S::john.friesen@operationworld.org::9d3a757e-09a8-42a2-b315-fa47145d8ae5" providerId="AD" clId="Web-{2B95B39D-2A31-9019-271A-1F08BC4305D2}" dt="2025-02-08T22:20:42.973" v="7"/>
          <ac:graphicFrameMkLst>
            <pc:docMk/>
            <pc:sldMk cId="0" sldId="258"/>
            <ac:graphicFrameMk id="5" creationId="{00000000-0000-0000-0000-000000000000}"/>
          </ac:graphicFrameMkLst>
        </pc:graphicFrameChg>
      </pc:sldChg>
      <pc:sldChg chg="addSp modSp">
        <pc:chgData name="John Friesen" userId="S::john.friesen@operationworld.org::9d3a757e-09a8-42a2-b315-fa47145d8ae5" providerId="AD" clId="Web-{2B95B39D-2A31-9019-271A-1F08BC4305D2}" dt="2025-02-08T22:20:57.098" v="9" actId="1076"/>
        <pc:sldMkLst>
          <pc:docMk/>
          <pc:sldMk cId="0" sldId="259"/>
        </pc:sldMkLst>
        <pc:spChg chg="add mod">
          <ac:chgData name="John Friesen" userId="S::john.friesen@operationworld.org::9d3a757e-09a8-42a2-b315-fa47145d8ae5" providerId="AD" clId="Web-{2B95B39D-2A31-9019-271A-1F08BC4305D2}" dt="2025-02-08T22:20:57.098" v="9" actId="1076"/>
          <ac:spMkLst>
            <pc:docMk/>
            <pc:sldMk cId="0" sldId="259"/>
            <ac:spMk id="4" creationId="{9CB5B617-AD4D-2FA8-F43F-A3B190891277}"/>
          </ac:spMkLst>
        </pc:spChg>
      </pc:sldChg>
      <pc:sldChg chg="addSp modSp">
        <pc:chgData name="John Friesen" userId="S::john.friesen@operationworld.org::9d3a757e-09a8-42a2-b315-fa47145d8ae5" providerId="AD" clId="Web-{2B95B39D-2A31-9019-271A-1F08BC4305D2}" dt="2025-02-08T22:21:07.020" v="11" actId="1076"/>
        <pc:sldMkLst>
          <pc:docMk/>
          <pc:sldMk cId="0" sldId="260"/>
        </pc:sldMkLst>
        <pc:spChg chg="add mod">
          <ac:chgData name="John Friesen" userId="S::john.friesen@operationworld.org::9d3a757e-09a8-42a2-b315-fa47145d8ae5" providerId="AD" clId="Web-{2B95B39D-2A31-9019-271A-1F08BC4305D2}" dt="2025-02-08T22:21:07.020" v="11" actId="1076"/>
          <ac:spMkLst>
            <pc:docMk/>
            <pc:sldMk cId="0" sldId="260"/>
            <ac:spMk id="4" creationId="{3A558B38-738D-9A7F-95BF-8F2B75B30276}"/>
          </ac:spMkLst>
        </pc:spChg>
      </pc:sldChg>
    </pc:docChg>
  </pc:docChgLst>
  <pc:docChgLst>
    <pc:chgData name="Kyle Eipperle" userId="S::kyle.eipperle@operationworld.org::68089f80-fb19-4956-8e3e-044c3583140d" providerId="AD" clId="Web-{75D04773-A240-12E9-D2A1-5CC1C6C9B0A8}"/>
    <pc:docChg chg="modSld">
      <pc:chgData name="Kyle Eipperle" userId="S::kyle.eipperle@operationworld.org::68089f80-fb19-4956-8e3e-044c3583140d" providerId="AD" clId="Web-{75D04773-A240-12E9-D2A1-5CC1C6C9B0A8}" dt="2025-02-17T22:57:59.334" v="8"/>
      <pc:docMkLst>
        <pc:docMk/>
      </pc:docMkLst>
      <pc:sldChg chg="modSp">
        <pc:chgData name="Kyle Eipperle" userId="S::kyle.eipperle@operationworld.org::68089f80-fb19-4956-8e3e-044c3583140d" providerId="AD" clId="Web-{75D04773-A240-12E9-D2A1-5CC1C6C9B0A8}" dt="2025-02-17T22:57:18.551" v="4" actId="14100"/>
        <pc:sldMkLst>
          <pc:docMk/>
          <pc:sldMk cId="0" sldId="257"/>
        </pc:sldMkLst>
        <pc:grpChg chg="mod">
          <ac:chgData name="Kyle Eipperle" userId="S::kyle.eipperle@operationworld.org::68089f80-fb19-4956-8e3e-044c3583140d" providerId="AD" clId="Web-{75D04773-A240-12E9-D2A1-5CC1C6C9B0A8}" dt="2025-02-17T22:57:18.551" v="4" actId="14100"/>
          <ac:grpSpMkLst>
            <pc:docMk/>
            <pc:sldMk cId="0" sldId="257"/>
            <ac:grpSpMk id="4" creationId="{00000000-0000-0000-0000-000000000000}"/>
          </ac:grpSpMkLst>
        </pc:grpChg>
        <pc:picChg chg="mod">
          <ac:chgData name="Kyle Eipperle" userId="S::kyle.eipperle@operationworld.org::68089f80-fb19-4956-8e3e-044c3583140d" providerId="AD" clId="Web-{75D04773-A240-12E9-D2A1-5CC1C6C9B0A8}" dt="2025-02-17T22:57:13.848" v="2" actId="1076"/>
          <ac:picMkLst>
            <pc:docMk/>
            <pc:sldMk cId="0" sldId="257"/>
            <ac:picMk id="2" creationId="{00000000-0000-0000-0000-000000000000}"/>
          </ac:picMkLst>
        </pc:picChg>
      </pc:sldChg>
      <pc:sldChg chg="modSp">
        <pc:chgData name="Kyle Eipperle" userId="S::kyle.eipperle@operationworld.org::68089f80-fb19-4956-8e3e-044c3583140d" providerId="AD" clId="Web-{75D04773-A240-12E9-D2A1-5CC1C6C9B0A8}" dt="2025-02-17T22:57:59.334" v="8"/>
        <pc:sldMkLst>
          <pc:docMk/>
          <pc:sldMk cId="0" sldId="258"/>
        </pc:sldMkLst>
        <pc:graphicFrameChg chg="mod modGraphic">
          <ac:chgData name="Kyle Eipperle" userId="S::kyle.eipperle@operationworld.org::68089f80-fb19-4956-8e3e-044c3583140d" providerId="AD" clId="Web-{75D04773-A240-12E9-D2A1-5CC1C6C9B0A8}" dt="2025-02-17T22:57:59.334" v="8"/>
          <ac:graphicFrameMkLst>
            <pc:docMk/>
            <pc:sldMk cId="0" sldId="258"/>
            <ac:graphicFrameMk id="5" creationId="{00000000-0000-0000-0000-000000000000}"/>
          </ac:graphicFrameMkLst>
        </pc:graphicFrame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23494423" r:id="rId1"/>
  </p:sldLayoutIdLst>
  <p:txStyles>
    <p:titleStyle>
      <a:lvl1pPr algn="ctr">
        <a:defRPr sz="4400" kern="1200">
          <a:solidFill>
            <a:schemeClr val="lt1"/>
          </a:solidFill>
        </a:defRPr>
      </a:lvl1pPr>
      <a:extLst/>
    </p:titleStyle>
    <p:bodyStyle>
      <a:lvl1pPr indent="-324900" algn="ctr">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3714750" y="1771650"/>
          <a:ext cx="8477250" cy="5086350"/>
          <a:chOff x="3714750" y="1771650"/>
          <a:chExt cx="8477250" cy="5086350"/>
        </a:xfrm>
      </p:grpSpPr>
      <p:pic>
        <p:nvPicPr>
          <p:cNvPr id="2" name="Logo" descr="Logo"/>
          <p:cNvPicPr>
            <a:picLocks noChangeAspect="1"/>
          </p:cNvPicPr>
          <p:nvPr/>
        </p:nvPicPr>
        <p:blipFill>
          <a:blip r:embed="rId3"/>
          <a:stretch>
            <a:fillRect/>
          </a:stretch>
        </p:blipFill>
        <p:spPr>
          <a:xfrm>
            <a:off x="4667250" y="1771650"/>
            <a:ext cx="2857500" cy="2171700"/>
          </a:xfrm>
          <a:prstGeom prst="rect">
            <a:avLst/>
          </a:prstGeom>
          <a:noFill/>
        </p:spPr>
      </p:pic>
      <p:pic>
        <p:nvPicPr>
          <p:cNvPr id="3" name="Subtitle" descr="Subtitle"/>
          <p:cNvPicPr>
            <a:picLocks noChangeAspect="1"/>
          </p:cNvPicPr>
          <p:nvPr/>
        </p:nvPicPr>
        <p:blipFill>
          <a:blip r:embed="rId4"/>
          <a:stretch>
            <a:fillRect/>
          </a:stretch>
        </p:blipFill>
        <p:spPr>
          <a:xfrm>
            <a:off x="3714750" y="4324350"/>
            <a:ext cx="4762500" cy="7620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285750" y="285750"/>
          <a:ext cx="6191250" cy="5324475"/>
          <a:chOff x="285750" y="285750"/>
          <a:chExt cx="6191250" cy="5324475"/>
        </a:xfrm>
      </p:grpSpPr>
      <p:pic>
        <p:nvPicPr>
          <p:cNvPr id="2" name="Country Flag" descr="The country flag"/>
          <p:cNvPicPr>
            <a:picLocks noChangeAspect="1"/>
          </p:cNvPicPr>
          <p:nvPr/>
        </p:nvPicPr>
        <p:blipFill>
          <a:blip r:embed="rId3"/>
          <a:stretch>
            <a:fillRect/>
          </a:stretch>
        </p:blipFill>
        <p:spPr>
          <a:xfrm>
            <a:off x="1414876" y="1503908"/>
            <a:ext cx="5715000" cy="3810000"/>
          </a:xfrm>
          <a:prstGeom prst="rect">
            <a:avLst/>
          </a:prstGeom>
          <a:noFill/>
        </p:spPr>
      </p:pic>
      <p:grpSp>
        <p:nvGrpSpPr>
          <p:cNvPr id="4" name="Group 3"/>
          <p:cNvGrpSpPr/>
          <p:nvPr/>
        </p:nvGrpSpPr>
        <p:grpSpPr>
          <a:xfrm>
            <a:off x="7320376" y="2695158"/>
            <a:ext cx="3875851" cy="1446550"/>
            <a:chOff x="6191250" y="2705725"/>
            <a:chExt cx="4471956" cy="1446550"/>
          </a:xfrm>
        </p:grpSpPr>
        <p:sp>
          <p:nvSpPr>
            <p:cNvPr id="5" name="TextBox 4"/>
            <p:cNvSpPr txBox="1"/>
            <p:nvPr/>
          </p:nvSpPr>
          <p:spPr>
            <a:xfrm>
              <a:off x="6191250" y="2705725"/>
              <a:ext cx="4471956" cy="1446550"/>
            </a:xfrm>
            <a:prstGeom prst="rect">
              <a:avLst/>
            </a:prstGeom>
            <a:noFill/>
          </p:spPr>
          <p:txBody>
            <a:bodyPr vert="horz" wrap="square" lIns="91440" tIns="45720" rIns="91440" bIns="45720" rtlCol="0" anchor="ctr" anchorCtr="1">
              <a:spAutoFit/>
            </a:bodyPr>
            <a:lstStyle/>
            <a:p>
              <a:pPr marL="0" marR="0" lvl="0" indent="0" algn="l" rtl="0" fontAlgn="ctr">
                <a:lnSpc>
                  <a:spcPct val="100000"/>
                </a:lnSpc>
                <a:spcBef>
                  <a:spcPts val="0"/>
                </a:spcBef>
                <a:spcAft>
                  <a:spcPts val="0"/>
                </a:spcAft>
              </a:pPr>
              <a:r>
                <a:rPr lang="en-US" sz="2800" u="none" strike="noStrike" cap="none" spc="0" dirty="0">
                  <a:solidFill>
                    <a:srgbClr val="49A2DF"/>
                  </a:solidFill>
                  <a:latin typeface="Trebuchet MS"/>
                </a:rPr>
                <a:t>PRAYING FOR
</a:t>
              </a:r>
              <a:r>
                <a:rPr lang="en-US" sz="6000" u="none" strike="noStrike" cap="none" spc="0" dirty="0">
                  <a:solidFill>
                    <a:srgbClr val="49A2DF"/>
                  </a:solidFill>
                  <a:latin typeface="Trebuchet MS"/>
                </a:rPr>
                <a:t>TANZANIA</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285750" y="285750"/>
          <a:ext cx="11896725" cy="6562725"/>
          <a:chOff x="285750" y="285750"/>
          <a:chExt cx="11896725" cy="6562725"/>
        </a:xfrm>
      </p:grpSpPr>
      <p:grpSp>
        <p:nvGrpSpPr>
          <p:cNvPr id="3" name="Group 2"/>
          <p:cNvGrpSpPr/>
          <p:nvPr/>
        </p:nvGrpSpPr>
        <p:grpSpPr>
          <a:xfrm>
            <a:off x="285750" y="285750"/>
            <a:ext cx="6010275" cy="5734050"/>
            <a:chOff x="285750" y="285750"/>
            <a:chExt cx="6010275" cy="5734050"/>
          </a:xfrm>
        </p:grpSpPr>
        <p:sp>
          <p:nvSpPr>
            <p:cNvPr id="4" name="TextBox 3"/>
            <p:cNvSpPr txBox="1"/>
            <p:nvPr/>
          </p:nvSpPr>
          <p:spPr>
            <a:xfrm>
              <a:off x="285750" y="285750"/>
              <a:ext cx="6010275" cy="571500"/>
            </a:xfrm>
            <a:prstGeom prst="rect">
              <a:avLst/>
            </a:prstGeom>
            <a:noFill/>
          </p:spPr>
          <p:txBody>
            <a:bodyPr vert="horz" lIns="91440" tIns="45720" rIns="91440" bIns="45720" rtlCol="0" anchor="t" anchorCtr="0">
              <a:spAutoFit/>
            </a:bodyPr>
            <a:lstStyle/>
            <a:p>
              <a:pPr marL="0" marR="0" lvl="0" indent="0" algn="l" rtl="0" fontAlgn="t">
                <a:lnSpc>
                  <a:spcPct val="100000"/>
                </a:lnSpc>
                <a:spcBef>
                  <a:spcPts val="0"/>
                </a:spcBef>
                <a:spcAft>
                  <a:spcPts val="0"/>
                </a:spcAft>
              </a:pPr>
              <a:r>
                <a:rPr lang="en-US" sz="4000" u="none" strike="noStrike" cap="none" spc="0">
                  <a:solidFill>
                    <a:srgbClr val="FFFFFF">
                      <a:alpha val="100000"/>
                    </a:srgbClr>
                  </a:solidFill>
                  <a:latin typeface="Trebuchet MS"/>
                </a:rPr>
                <a:t>KEY STATS</a:t>
              </a:r>
            </a:p>
          </p:txBody>
        </p:sp>
        <p:graphicFrame>
          <p:nvGraphicFramePr>
            <p:cNvPr id="5" name="Table 4"/>
            <p:cNvGraphicFramePr>
              <a:graphicFrameLocks noGrp="1"/>
            </p:cNvGraphicFramePr>
            <p:nvPr>
              <p:extLst>
                <p:ext uri="{D42A27DB-BD31-4B8C-83A1-F6EECF244321}">
                  <p14:modId xmlns:p14="http://schemas.microsoft.com/office/powerpoint/2010/main" val="55676504"/>
                </p:ext>
              </p:extLst>
            </p:nvPr>
          </p:nvGraphicFramePr>
          <p:xfrm>
            <a:off x="381000" y="857250"/>
            <a:ext cx="5819776" cy="5162550"/>
          </p:xfrm>
          <a:graphic>
            <a:graphicData uri="http://schemas.openxmlformats.org/drawingml/2006/table">
              <a:tbl>
                <a:tblPr firstRow="1" bandRow="1"/>
                <a:tblGrid>
                  <a:gridCol w="2909888">
                    <a:extLst>
                      <a:ext uri="{9D8B030D-6E8A-4147-A177-3AD203B41FA5}">
                        <a16:colId xmlns:a16="http://schemas.microsoft.com/office/drawing/2014/main" val="20000"/>
                      </a:ext>
                    </a:extLst>
                  </a:gridCol>
                  <a:gridCol w="2909888">
                    <a:extLst>
                      <a:ext uri="{9D8B030D-6E8A-4147-A177-3AD203B41FA5}">
                        <a16:colId xmlns:a16="http://schemas.microsoft.com/office/drawing/2014/main" val="20001"/>
                      </a:ext>
                    </a:extLst>
                  </a:gridCol>
                </a:tblGrid>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Capital: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Dodoma (official); Dar es Salaam (de facto)</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1"/>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Population: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a:lnSpc>
                            <a:spcPct val="100000"/>
                          </a:lnSpc>
                          <a:spcBef>
                            <a:spcPts val="0"/>
                          </a:spcBef>
                          <a:spcAft>
                            <a:spcPts val="0"/>
                          </a:spcAft>
                          <a:buNone/>
                        </a:pPr>
                        <a:r>
                          <a:rPr lang="en-US" sz="2400" b="0" i="0" u="none" strike="noStrike" cap="none" spc="0" noProof="0" dirty="0">
                            <a:solidFill>
                              <a:srgbClr val="FFFFFF"/>
                            </a:solidFill>
                            <a:latin typeface="Verdana"/>
                          </a:rPr>
                          <a:t>70,545,865</a:t>
                        </a:r>
                        <a:endParaRPr lang="en-US" sz="2400" u="none" strike="noStrike" cap="none" spc="0" dirty="0">
                          <a:solidFill>
                            <a:srgbClr val="FFFFFF"/>
                          </a:solidFill>
                          <a:latin typeface="Verdan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2"/>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Official Language: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Swahili, English</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5"/>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Languages: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127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6"/>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Christian: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54.1 %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0"/>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Evangelical: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17.9 %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1"/>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People Groups: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157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4"/>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Least Reached People Groups: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24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5"/>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Unevangelized:</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14 %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6"/>
                    </a:ext>
                  </a:extLst>
                </a:tr>
              </a:tbl>
            </a:graphicData>
          </a:graphic>
        </p:graphicFrame>
      </p:grpSp>
      <p:pic>
        <p:nvPicPr>
          <p:cNvPr id="6" name="Locator Map" descr="Locator"/>
          <p:cNvPicPr>
            <a:picLocks noChangeAspect="1"/>
          </p:cNvPicPr>
          <p:nvPr/>
        </p:nvPicPr>
        <p:blipFill>
          <a:blip r:embed="rId3"/>
          <a:stretch>
            <a:fillRect/>
          </a:stretch>
        </p:blipFill>
        <p:spPr>
          <a:xfrm>
            <a:off x="6486525" y="285750"/>
            <a:ext cx="5410200" cy="3038475"/>
          </a:xfrm>
          <a:prstGeom prst="rect">
            <a:avLst/>
          </a:prstGeom>
          <a:noFill/>
        </p:spPr>
      </p:pic>
      <p:pic>
        <p:nvPicPr>
          <p:cNvPr id="7" name="Detailed Map" descr="Detailed"/>
          <p:cNvPicPr>
            <a:picLocks noChangeAspect="1"/>
          </p:cNvPicPr>
          <p:nvPr/>
        </p:nvPicPr>
        <p:blipFill>
          <a:blip r:embed="rId4"/>
          <a:stretch>
            <a:fillRect/>
          </a:stretch>
        </p:blipFill>
        <p:spPr>
          <a:xfrm>
            <a:off x="6486525" y="3524250"/>
            <a:ext cx="5410200" cy="3038475"/>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762000" y="381000"/>
          <a:ext cx="11430000" cy="6477000"/>
          <a:chOff x="762000" y="381000"/>
          <a:chExt cx="11430000" cy="6477000"/>
        </a:xfrm>
      </p:grpSpPr>
      <p:sp>
        <p:nvSpPr>
          <p:cNvPr id="2" name="TextBox 1"/>
          <p:cNvSpPr txBox="1"/>
          <p:nvPr/>
        </p:nvSpPr>
        <p:spPr>
          <a:xfrm>
            <a:off x="762000" y="381000"/>
            <a:ext cx="10668000" cy="571500"/>
          </a:xfrm>
          <a:prstGeom prst="rect">
            <a:avLst/>
          </a:prstGeom>
          <a:noFill/>
        </p:spPr>
        <p:txBody>
          <a:bodyPr vert="horz" lIns="91440" tIns="45720" rIns="91440" bIns="45720" rtlCol="0" anchorCtr="0">
            <a:spAutoFit/>
          </a:bodyPr>
          <a:lstStyle/>
          <a:p>
            <a:pPr marL="0" marR="0" lvl="0" indent="0" algn="l" rtl="0" fontAlgn="base">
              <a:lnSpc>
                <a:spcPct val="100000"/>
              </a:lnSpc>
              <a:spcBef>
                <a:spcPts val="0"/>
              </a:spcBef>
              <a:spcAft>
                <a:spcPts val="0"/>
              </a:spcAft>
            </a:pPr>
            <a:r>
              <a:rPr lang="en-US" sz="3600" u="none" strike="noStrike" cap="none" spc="0">
                <a:solidFill>
                  <a:srgbClr val="000000">
                    <a:alpha val="100000"/>
                  </a:srgbClr>
                </a:solidFill>
                <a:latin typeface="Trebuchet MS"/>
              </a:rPr>
              <a:t>FOR PRAYER</a:t>
            </a:r>
          </a:p>
        </p:txBody>
      </p:sp>
      <p:sp>
        <p:nvSpPr>
          <p:cNvPr id="3" name="TextBox 2"/>
          <p:cNvSpPr txBox="1"/>
          <p:nvPr/>
        </p:nvSpPr>
        <p:spPr>
          <a:xfrm>
            <a:off x="781050" y="1028700"/>
            <a:ext cx="10648950" cy="5448300"/>
          </a:xfrm>
          <a:prstGeom prst="rect">
            <a:avLst/>
          </a:prstGeom>
          <a:noFill/>
        </p:spPr>
        <p:txBody>
          <a:bodyPr vert="horz" lIns="91440" tIns="45720" rIns="91440" bIns="45720" rtlCol="0" anchorCtr="0">
            <a:spAutoFit/>
          </a:bodyPr>
          <a:lstStyle/>
          <a:p>
            <a:pPr marL="0" marR="0" lvl="0" indent="0" algn="l" rtl="0" fontAlgn="base">
              <a:lnSpc>
                <a:spcPct val="125000"/>
              </a:lnSpc>
              <a:spcBef>
                <a:spcPts val="0"/>
              </a:spcBef>
              <a:spcAft>
                <a:spcPts val="0"/>
              </a:spcAft>
            </a:pPr>
            <a:r>
              <a:rPr lang="en-US" sz="2800" u="none" strike="noStrike" cap="none" spc="0">
                <a:solidFill>
                  <a:srgbClr val="000000">
                    <a:alpha val="100000"/>
                  </a:srgbClr>
                </a:solidFill>
                <a:latin typeface="Trebuchet MS"/>
              </a:rPr>
              <a:t>Tanzania remains an "island of peace" amidst troubled nations. It shelters over a million refugees who flee violence in their own lands, and serves as a base for Christian ministry in the region. Still, witchcraft mixes in with both Christianity and Islam in Tanzania. Spiritual superstition and occultism have great costs, and often lead to sexual abuse or even death for victims of these practices. Pray the government will be bold to confront evil, and wise to bring community harmony and religious freedom.
</a:t>
            </a:r>
          </a:p>
        </p:txBody>
      </p:sp>
      <p:sp>
        <p:nvSpPr>
          <p:cNvPr id="4" name="TextBox 3">
            <a:extLst>
              <a:ext uri="{FF2B5EF4-FFF2-40B4-BE49-F238E27FC236}">
                <a16:creationId xmlns:a16="http://schemas.microsoft.com/office/drawing/2014/main" id="{9CB5B617-AD4D-2FA8-F43F-A3B190891277}"/>
              </a:ext>
            </a:extLst>
          </p:cNvPr>
          <p:cNvSpPr txBox="1"/>
          <p:nvPr/>
        </p:nvSpPr>
        <p:spPr>
          <a:xfrm>
            <a:off x="782638" y="6021469"/>
            <a:ext cx="8841754"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i="1" dirty="0">
                <a:solidFill>
                  <a:srgbClr val="000000">
                    <a:alpha val="100000"/>
                  </a:srgbClr>
                </a:solidFill>
                <a:latin typeface="Trebuchet MS"/>
              </a:rPr>
              <a:t>Want to know more? Go to </a:t>
            </a:r>
            <a:r>
              <a:rPr lang="en-GB" sz="2400" i="1" dirty="0">
                <a:solidFill>
                  <a:srgbClr val="0C5373"/>
                </a:solidFill>
                <a:latin typeface="Trebuchet MS"/>
              </a:rPr>
              <a:t>www.operationworld.org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762000" y="381000"/>
          <a:ext cx="11430000" cy="6477000"/>
          <a:chOff x="762000" y="381000"/>
          <a:chExt cx="11430000" cy="6477000"/>
        </a:xfrm>
      </p:grpSpPr>
      <p:sp>
        <p:nvSpPr>
          <p:cNvPr id="2" name="TextBox 1"/>
          <p:cNvSpPr txBox="1"/>
          <p:nvPr/>
        </p:nvSpPr>
        <p:spPr>
          <a:xfrm>
            <a:off x="762000" y="381000"/>
            <a:ext cx="10668000" cy="571500"/>
          </a:xfrm>
          <a:prstGeom prst="rect">
            <a:avLst/>
          </a:prstGeom>
          <a:noFill/>
        </p:spPr>
        <p:txBody>
          <a:bodyPr vert="horz" lIns="91440" tIns="45720" rIns="91440" bIns="45720" rtlCol="0" anchorCtr="0">
            <a:spAutoFit/>
          </a:bodyPr>
          <a:lstStyle/>
          <a:p>
            <a:pPr marL="0" marR="0" lvl="0" indent="0" algn="l" rtl="0" fontAlgn="base">
              <a:lnSpc>
                <a:spcPct val="100000"/>
              </a:lnSpc>
              <a:spcBef>
                <a:spcPts val="0"/>
              </a:spcBef>
              <a:spcAft>
                <a:spcPts val="0"/>
              </a:spcAft>
            </a:pPr>
            <a:r>
              <a:rPr lang="en-US" sz="3600" u="none" strike="noStrike" cap="none" spc="0">
                <a:solidFill>
                  <a:srgbClr val="000000">
                    <a:alpha val="100000"/>
                  </a:srgbClr>
                </a:solidFill>
                <a:latin typeface="Trebuchet MS"/>
              </a:rPr>
              <a:t>FOR PRAYER</a:t>
            </a:r>
          </a:p>
        </p:txBody>
      </p:sp>
      <p:sp>
        <p:nvSpPr>
          <p:cNvPr id="3" name="TextBox 2"/>
          <p:cNvSpPr txBox="1"/>
          <p:nvPr/>
        </p:nvSpPr>
        <p:spPr>
          <a:xfrm>
            <a:off x="781050" y="1028700"/>
            <a:ext cx="10648950" cy="5448300"/>
          </a:xfrm>
          <a:prstGeom prst="rect">
            <a:avLst/>
          </a:prstGeom>
          <a:noFill/>
        </p:spPr>
        <p:txBody>
          <a:bodyPr vert="horz" lIns="91440" tIns="45720" rIns="91440" bIns="45720" rtlCol="0" anchorCtr="0">
            <a:spAutoFit/>
          </a:bodyPr>
          <a:lstStyle/>
          <a:p>
            <a:pPr marL="0" marR="0" lvl="0" indent="0" algn="l" rtl="0" fontAlgn="base">
              <a:lnSpc>
                <a:spcPct val="125000"/>
              </a:lnSpc>
              <a:spcBef>
                <a:spcPts val="0"/>
              </a:spcBef>
              <a:spcAft>
                <a:spcPts val="0"/>
              </a:spcAft>
            </a:pPr>
            <a:r>
              <a:rPr lang="en-US" sz="2800" u="none" strike="noStrike" cap="none" spc="0">
                <a:solidFill>
                  <a:srgbClr val="000000">
                    <a:alpha val="100000"/>
                  </a:srgbClr>
                </a:solidFill>
                <a:latin typeface="Trebuchet MS"/>
              </a:rPr>
              <a:t>The evangelical population grew from 2.4 million in 1990 to over 9 million in 2020, in mainline Churches (Lutheran, Anglican), in Pentecostal denominations and in African Initiated Churches. New church-planting agencies came about since the 1980s, as did partnerships between nationals and expatriate missionaries. Praise God that the commitment to plant new churches and to reach the unevangelized peoples of Tanzania bore good fruit in recent years among both animists and Muslims!
</a:t>
            </a:r>
          </a:p>
        </p:txBody>
      </p:sp>
      <p:sp>
        <p:nvSpPr>
          <p:cNvPr id="4" name="TextBox 3">
            <a:extLst>
              <a:ext uri="{FF2B5EF4-FFF2-40B4-BE49-F238E27FC236}">
                <a16:creationId xmlns:a16="http://schemas.microsoft.com/office/drawing/2014/main" id="{3A558B38-738D-9A7F-95BF-8F2B75B30276}"/>
              </a:ext>
            </a:extLst>
          </p:cNvPr>
          <p:cNvSpPr txBox="1"/>
          <p:nvPr/>
        </p:nvSpPr>
        <p:spPr>
          <a:xfrm>
            <a:off x="782638" y="6134306"/>
            <a:ext cx="8841754"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i="1" dirty="0">
                <a:solidFill>
                  <a:srgbClr val="000000">
                    <a:alpha val="100000"/>
                  </a:srgbClr>
                </a:solidFill>
                <a:latin typeface="Trebuchet MS"/>
              </a:rPr>
              <a:t>Want to know more? Go to </a:t>
            </a:r>
            <a:r>
              <a:rPr lang="en-GB" sz="2400" i="1" dirty="0">
                <a:solidFill>
                  <a:srgbClr val="0C5373"/>
                </a:solidFill>
                <a:latin typeface="Trebuchet MS"/>
              </a:rPr>
              <a:t>www.operationworld.org </a:t>
            </a:r>
          </a:p>
        </p:txBody>
      </p:sp>
    </p:spTree>
  </p:cSld>
  <p:clrMapOvr>
    <a:masterClrMapping/>
  </p:clrMapOvr>
</p:sld>
</file>

<file path=ppt/theme/theme1.xml><?xml version="1.0" encoding="utf-8"?>
<a:theme xmlns:a="http://schemas.openxmlformats.org/drawingml/2006/main" name="Theme62">
  <a:themeElements>
    <a:clrScheme name="Theme6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62">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62">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D391B6711B742438F4A8FEB217A1DB3" ma:contentTypeVersion="23" ma:contentTypeDescription="Create a new document." ma:contentTypeScope="" ma:versionID="bb8048d7f3765f89b50f4933f61db56f">
  <xsd:schema xmlns:xsd="http://www.w3.org/2001/XMLSchema" xmlns:xs="http://www.w3.org/2001/XMLSchema" xmlns:p="http://schemas.microsoft.com/office/2006/metadata/properties" xmlns:ns2="e622a21f-0843-4281-b01b-d904a5116e4d" xmlns:ns3="6fe6c2fc-9a1c-4610-984d-8f6c1caa6b79" xmlns:ns4="74f51257-71be-4f2b-bc11-d6336f9e2f35" targetNamespace="http://schemas.microsoft.com/office/2006/metadata/properties" ma:root="true" ma:fieldsID="6b16db5529b2157b468f638d049c8c0b" ns2:_="" ns3:_="" ns4:_="">
    <xsd:import namespace="e622a21f-0843-4281-b01b-d904a5116e4d"/>
    <xsd:import namespace="6fe6c2fc-9a1c-4610-984d-8f6c1caa6b79"/>
    <xsd:import namespace="74f51257-71be-4f2b-bc11-d6336f9e2f3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lcf76f155ced4ddcb4097134ff3c332f" minOccurs="0"/>
                <xsd:element ref="ns4:TaxCatchAll" minOccurs="0"/>
                <xsd:element ref="ns3:MediaServiceOCR" minOccurs="0"/>
                <xsd:element ref="ns3:MediaServiceGenerationTime" minOccurs="0"/>
                <xsd:element ref="ns3:MediaServiceEventHashCode" minOccurs="0"/>
                <xsd:element ref="ns3:MediaServiceObjectDetectorVersions" minOccurs="0"/>
                <xsd:element ref="ns3:MediaServiceSearchProperties" minOccurs="0"/>
                <xsd:element ref="ns4:SharedWithUsers" minOccurs="0"/>
                <xsd:element ref="ns4:SharedWithDetails" minOccurs="0"/>
                <xsd:element ref="ns3:MediaServiceDateTaken" minOccurs="0"/>
                <xsd:element ref="ns3:_x0032_025Updates" minOccurs="0"/>
                <xsd:element ref="ns3:StatsUpdateApplied" minOccurs="0"/>
                <xsd:element ref="ns3:PrayerPointComplet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22a21f-0843-4281-b01b-d904a5116e4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fe6c2fc-9a1c-4610-984d-8f6c1caa6b79" elementFormDefault="qualified">
    <xsd:import namespace="http://schemas.microsoft.com/office/2006/documentManagement/types"/>
    <xsd:import namespace="http://schemas.microsoft.com/office/infopath/2007/PartnerControls"/>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37648ca8-7ee5-45d1-ad9c-7a0e68229311"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2" nillable="true" ma:displayName="MediaServiceDateTaken" ma:hidden="true" ma:indexed="true" ma:internalName="MediaServiceDateTaken" ma:readOnly="true">
      <xsd:simpleType>
        <xsd:restriction base="dms:Text"/>
      </xsd:simpleType>
    </xsd:element>
    <xsd:element name="_x0032_025Updates" ma:index="23" nillable="true" ma:displayName="2025 Updates" ma:description="2025 APP Update Applied" ma:format="Dropdown" ma:internalName="_x0032_025Updates">
      <xsd:simpleType>
        <xsd:restriction base="dms:Text">
          <xsd:maxLength value="255"/>
        </xsd:restriction>
      </xsd:simpleType>
    </xsd:element>
    <xsd:element name="StatsUpdateApplied" ma:index="24" nillable="true" ma:displayName="Stats Update Applied" ma:default="0" ma:description="Status Update Applied" ma:format="Dropdown" ma:internalName="StatsUpdateApplied">
      <xsd:simpleType>
        <xsd:restriction base="dms:Boolean"/>
      </xsd:simpleType>
    </xsd:element>
    <xsd:element name="PrayerPointComplete" ma:index="25" nillable="true" ma:displayName="PrayerPoint Complete" ma:description="Prayer Point Reviewed and Updated where needed. &#10;Flag updates complete.&#10;Add your initials when complete." ma:format="Dropdown" ma:internalName="PrayerPointComplete">
      <xsd:simpleType>
        <xsd:restriction base="dms:Text">
          <xsd:maxLength value="255"/>
        </xsd:restriction>
      </xsd:simpleType>
    </xsd:element>
    <xsd:element name="MediaLengthInSeconds" ma:index="26"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4f51257-71be-4f2b-bc11-d6336f9e2f35"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16a748e-3f7c-45a9-9190-05ba7bd411f2}" ma:internalName="TaxCatchAll" ma:showField="CatchAllData" ma:web="74f51257-71be-4f2b-bc11-d6336f9e2f35">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74f51257-71be-4f2b-bc11-d6336f9e2f35" xsi:nil="true"/>
    <lcf76f155ced4ddcb4097134ff3c332f xmlns="6fe6c2fc-9a1c-4610-984d-8f6c1caa6b79">
      <Terms xmlns="http://schemas.microsoft.com/office/infopath/2007/PartnerControls"/>
    </lcf76f155ced4ddcb4097134ff3c332f>
    <StatsUpdateApplied xmlns="6fe6c2fc-9a1c-4610-984d-8f6c1caa6b79">true</StatsUpdateApplied>
    <_x0032_025Updates xmlns="6fe6c2fc-9a1c-4610-984d-8f6c1caa6b79" xsi:nil="true"/>
    <PrayerPointComplete xmlns="6fe6c2fc-9a1c-4610-984d-8f6c1caa6b79">KE</PrayerPointComplete>
  </documentManagement>
</p:properties>
</file>

<file path=customXml/itemProps1.xml><?xml version="1.0" encoding="utf-8"?>
<ds:datastoreItem xmlns:ds="http://schemas.openxmlformats.org/officeDocument/2006/customXml" ds:itemID="{FE6EE47D-75FF-42AC-AF73-438D3DFADF75}"/>
</file>

<file path=customXml/itemProps2.xml><?xml version="1.0" encoding="utf-8"?>
<ds:datastoreItem xmlns:ds="http://schemas.openxmlformats.org/officeDocument/2006/customXml" ds:itemID="{80FF53FC-AF74-4006-B3F8-2C99DBBF2317}">
  <ds:schemaRefs>
    <ds:schemaRef ds:uri="http://schemas.microsoft.com/sharepoint/v3/contenttype/forms"/>
  </ds:schemaRefs>
</ds:datastoreItem>
</file>

<file path=customXml/itemProps3.xml><?xml version="1.0" encoding="utf-8"?>
<ds:datastoreItem xmlns:ds="http://schemas.openxmlformats.org/officeDocument/2006/customXml" ds:itemID="{49551AB0-07CA-4BEB-8B03-5ACA52943574}">
  <ds:schemaRefs>
    <ds:schemaRef ds:uri="http://schemas.microsoft.com/office/2006/metadata/properties"/>
    <ds:schemaRef ds:uri="http://schemas.microsoft.com/office/infopath/2007/PartnerControls"/>
    <ds:schemaRef ds:uri="74f51257-71be-4f2b-bc11-d6336f9e2f35"/>
    <ds:schemaRef ds:uri="6fe6c2fc-9a1c-4610-984d-8f6c1caa6b79"/>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Custom</PresentationFormat>
  <Slides>5</Slides>
  <Notes>0</Notes>
  <HiddenSlides>0</HiddenSlide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Theme62</vt:lpstr>
      <vt:lpstr>PowerPoint Presentation</vt:lpstr>
      <vt:lpstr>PowerPoint Presentation</vt:lpstr>
      <vt:lpstr>PowerPoint Presentation</vt:lpstr>
      <vt:lpstr>PowerPoint Presentation</vt:lpstr>
      <vt:lpstr>PowerPoint Presentation</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Untitled Presentation</dc:title>
  <dc:subject/>
  <dc:creator>Unknown Creator</dc:creator>
  <cp:keywords/>
  <dc:description/>
  <cp:lastModifiedBy>Unknown Creator</cp:lastModifiedBy>
  <cp:revision>23</cp:revision>
  <dcterms:created xsi:type="dcterms:W3CDTF">2024-12-17T23:29:10Z</dcterms:created>
  <dcterms:modified xsi:type="dcterms:W3CDTF">2025-02-18T23:37:45Z</dcterms:modified>
  <cp:category/>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0x0101001D391B6711B742438F4A8FEB217A1DB3</vt:lpwstr>
  </property>
  <property fmtid="{D5CDD505-2E9C-101B-9397-08002B2CF9AE}" pid="3" name="MediaServiceImageTags">
    <vt:lpwstr/>
  </property>
</Properties>
</file>