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6A145-A7FB-AF4B-9BE7-49687B6E2508}" v="21" dt="2025-02-18T23:39:00.541"/>
    <p1510:client id="{57DE3119-EF67-C364-1FB7-58D274DB5413}" v="13" dt="2025-02-17T23:00:39.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1606A145-A7FB-AF4B-9BE7-49687B6E2508}"/>
    <pc:docChg chg="modSld">
      <pc:chgData name="John Friesen" userId="S::john.friesen@operationworld.org::9d3a757e-09a8-42a2-b315-fa47145d8ae5" providerId="AD" clId="Web-{1606A145-A7FB-AF4B-9BE7-49687B6E2508}" dt="2025-02-18T23:38:57.260" v="18"/>
      <pc:docMkLst>
        <pc:docMk/>
      </pc:docMkLst>
      <pc:sldChg chg="modSp">
        <pc:chgData name="John Friesen" userId="S::john.friesen@operationworld.org::9d3a757e-09a8-42a2-b315-fa47145d8ae5" providerId="AD" clId="Web-{1606A145-A7FB-AF4B-9BE7-49687B6E2508}" dt="2025-02-18T23:38:06.508" v="2" actId="1076"/>
        <pc:sldMkLst>
          <pc:docMk/>
          <pc:sldMk cId="0" sldId="257"/>
        </pc:sldMkLst>
        <pc:spChg chg="mod">
          <ac:chgData name="John Friesen" userId="S::john.friesen@operationworld.org::9d3a757e-09a8-42a2-b315-fa47145d8ae5" providerId="AD" clId="Web-{1606A145-A7FB-AF4B-9BE7-49687B6E2508}" dt="2025-02-18T23:38:00.977" v="0" actId="14100"/>
          <ac:spMkLst>
            <pc:docMk/>
            <pc:sldMk cId="0" sldId="257"/>
            <ac:spMk id="5" creationId="{00000000-0000-0000-0000-000000000000}"/>
          </ac:spMkLst>
        </pc:spChg>
        <pc:grpChg chg="mod">
          <ac:chgData name="John Friesen" userId="S::john.friesen@operationworld.org::9d3a757e-09a8-42a2-b315-fa47145d8ae5" providerId="AD" clId="Web-{1606A145-A7FB-AF4B-9BE7-49687B6E2508}" dt="2025-02-18T23:38:06.508" v="2" actId="1076"/>
          <ac:grpSpMkLst>
            <pc:docMk/>
            <pc:sldMk cId="0" sldId="257"/>
            <ac:grpSpMk id="4" creationId="{00000000-0000-0000-0000-000000000000}"/>
          </ac:grpSpMkLst>
        </pc:grpChg>
        <pc:picChg chg="mod">
          <ac:chgData name="John Friesen" userId="S::john.friesen@operationworld.org::9d3a757e-09a8-42a2-b315-fa47145d8ae5" providerId="AD" clId="Web-{1606A145-A7FB-AF4B-9BE7-49687B6E2508}" dt="2025-02-18T23:38:06.493" v="1" actId="1076"/>
          <ac:picMkLst>
            <pc:docMk/>
            <pc:sldMk cId="0" sldId="257"/>
            <ac:picMk id="2" creationId="{00000000-0000-0000-0000-000000000000}"/>
          </ac:picMkLst>
        </pc:picChg>
      </pc:sldChg>
      <pc:sldChg chg="modSp">
        <pc:chgData name="John Friesen" userId="S::john.friesen@operationworld.org::9d3a757e-09a8-42a2-b315-fa47145d8ae5" providerId="AD" clId="Web-{1606A145-A7FB-AF4B-9BE7-49687B6E2508}" dt="2025-02-18T23:38:57.260" v="18"/>
        <pc:sldMkLst>
          <pc:docMk/>
          <pc:sldMk cId="0" sldId="258"/>
        </pc:sldMkLst>
        <pc:graphicFrameChg chg="mod modGraphic">
          <ac:chgData name="John Friesen" userId="S::john.friesen@operationworld.org::9d3a757e-09a8-42a2-b315-fa47145d8ae5" providerId="AD" clId="Web-{1606A145-A7FB-AF4B-9BE7-49687B6E2508}" dt="2025-02-18T23:38:57.260" v="18"/>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70A91E6C-8D0C-06F3-9EAD-45B8D6C1B537}"/>
    <pc:docChg chg="modSld">
      <pc:chgData name="Cathy Friesen" userId="S::cathy.friesen@operationworld.org::4b911d97-c06d-45ce-a5f8-d43e0fc64acb" providerId="AD" clId="Web-{70A91E6C-8D0C-06F3-9EAD-45B8D6C1B537}" dt="2025-01-07T00:25:05" v="1" actId="20577"/>
      <pc:docMkLst>
        <pc:docMk/>
      </pc:docMkLst>
      <pc:sldChg chg="modSp">
        <pc:chgData name="Cathy Friesen" userId="S::cathy.friesen@operationworld.org::4b911d97-c06d-45ce-a5f8-d43e0fc64acb" providerId="AD" clId="Web-{70A91E6C-8D0C-06F3-9EAD-45B8D6C1B537}" dt="2025-01-07T00:25:05" v="1" actId="20577"/>
        <pc:sldMkLst>
          <pc:docMk/>
          <pc:sldMk cId="0" sldId="257"/>
        </pc:sldMkLst>
        <pc:spChg chg="mod">
          <ac:chgData name="Cathy Friesen" userId="S::cathy.friesen@operationworld.org::4b911d97-c06d-45ce-a5f8-d43e0fc64acb" providerId="AD" clId="Web-{70A91E6C-8D0C-06F3-9EAD-45B8D6C1B537}" dt="2025-01-07T00:25:05"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57DE3119-EF67-C364-1FB7-58D274DB5413}"/>
    <pc:docChg chg="modSld">
      <pc:chgData name="Kyle Eipperle" userId="S::kyle.eipperle@operationworld.org::68089f80-fb19-4956-8e3e-044c3583140d" providerId="AD" clId="Web-{57DE3119-EF67-C364-1FB7-58D274DB5413}" dt="2025-02-17T23:00:39.698" v="9" actId="1076"/>
      <pc:docMkLst>
        <pc:docMk/>
      </pc:docMkLst>
      <pc:sldChg chg="modSp">
        <pc:chgData name="Kyle Eipperle" userId="S::kyle.eipperle@operationworld.org::68089f80-fb19-4956-8e3e-044c3583140d" providerId="AD" clId="Web-{57DE3119-EF67-C364-1FB7-58D274DB5413}" dt="2025-02-17T23:00:39.698" v="9" actId="1076"/>
        <pc:sldMkLst>
          <pc:docMk/>
          <pc:sldMk cId="0" sldId="257"/>
        </pc:sldMkLst>
        <pc:grpChg chg="mod">
          <ac:chgData name="Kyle Eipperle" userId="S::kyle.eipperle@operationworld.org::68089f80-fb19-4956-8e3e-044c3583140d" providerId="AD" clId="Web-{57DE3119-EF67-C364-1FB7-58D274DB5413}" dt="2025-02-17T23:00:39.698" v="9" actId="1076"/>
          <ac:grpSpMkLst>
            <pc:docMk/>
            <pc:sldMk cId="0" sldId="257"/>
            <ac:grpSpMk id="4" creationId="{00000000-0000-0000-0000-000000000000}"/>
          </ac:grpSpMkLst>
        </pc:grpChg>
        <pc:picChg chg="mod">
          <ac:chgData name="Kyle Eipperle" userId="S::kyle.eipperle@operationworld.org::68089f80-fb19-4956-8e3e-044c3583140d" providerId="AD" clId="Web-{57DE3119-EF67-C364-1FB7-58D274DB5413}" dt="2025-02-17T23:00:39.682" v="8" actId="1076"/>
          <ac:picMkLst>
            <pc:docMk/>
            <pc:sldMk cId="0" sldId="257"/>
            <ac:picMk id="2" creationId="{00000000-0000-0000-0000-000000000000}"/>
          </ac:picMkLst>
        </pc:picChg>
      </pc:sldChg>
      <pc:sldChg chg="modSp">
        <pc:chgData name="Kyle Eipperle" userId="S::kyle.eipperle@operationworld.org::68089f80-fb19-4956-8e3e-044c3583140d" providerId="AD" clId="Web-{57DE3119-EF67-C364-1FB7-58D274DB5413}" dt="2025-02-17T23:00:21.587" v="7"/>
        <pc:sldMkLst>
          <pc:docMk/>
          <pc:sldMk cId="0" sldId="258"/>
        </pc:sldMkLst>
        <pc:graphicFrameChg chg="mod modGraphic">
          <ac:chgData name="Kyle Eipperle" userId="S::kyle.eipperle@operationworld.org::68089f80-fb19-4956-8e3e-044c3583140d" providerId="AD" clId="Web-{57DE3119-EF67-C364-1FB7-58D274DB5413}" dt="2025-02-17T23:00:21.587" v="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7FFA2113-8B56-5EBA-B63C-E4FAB48F6FFD}"/>
    <pc:docChg chg="modSld">
      <pc:chgData name="John Friesen" userId="S::john.friesen@operationworld.org::9d3a757e-09a8-42a2-b315-fa47145d8ae5" providerId="AD" clId="Web-{7FFA2113-8B56-5EBA-B63C-E4FAB48F6FFD}" dt="2025-02-08T22:18:27.270" v="7" actId="1076"/>
      <pc:docMkLst>
        <pc:docMk/>
      </pc:docMkLst>
      <pc:sldChg chg="modSp">
        <pc:chgData name="John Friesen" userId="S::john.friesen@operationworld.org::9d3a757e-09a8-42a2-b315-fa47145d8ae5" providerId="AD" clId="Web-{7FFA2113-8B56-5EBA-B63C-E4FAB48F6FFD}" dt="2025-02-08T22:18:00.582" v="5"/>
        <pc:sldMkLst>
          <pc:docMk/>
          <pc:sldMk cId="0" sldId="258"/>
        </pc:sldMkLst>
        <pc:graphicFrameChg chg="modGraphic">
          <ac:chgData name="John Friesen" userId="S::john.friesen@operationworld.org::9d3a757e-09a8-42a2-b315-fa47145d8ae5" providerId="AD" clId="Web-{7FFA2113-8B56-5EBA-B63C-E4FAB48F6FFD}" dt="2025-02-08T22:18:00.582" v="5"/>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7FFA2113-8B56-5EBA-B63C-E4FAB48F6FFD}" dt="2025-02-08T22:18:27.270" v="7" actId="1076"/>
        <pc:sldMkLst>
          <pc:docMk/>
          <pc:sldMk cId="0" sldId="259"/>
        </pc:sldMkLst>
        <pc:spChg chg="add mod">
          <ac:chgData name="John Friesen" userId="S::john.friesen@operationworld.org::9d3a757e-09a8-42a2-b315-fa47145d8ae5" providerId="AD" clId="Web-{7FFA2113-8B56-5EBA-B63C-E4FAB48F6FFD}" dt="2025-02-08T22:18:27.270" v="7"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386405" y="1976479"/>
            <a:ext cx="5715000" cy="2857500"/>
          </a:xfrm>
          <a:prstGeom prst="rect">
            <a:avLst/>
          </a:prstGeom>
          <a:noFill/>
        </p:spPr>
      </p:pic>
      <p:grpSp>
        <p:nvGrpSpPr>
          <p:cNvPr id="4" name="Group 3"/>
          <p:cNvGrpSpPr/>
          <p:nvPr/>
        </p:nvGrpSpPr>
        <p:grpSpPr>
          <a:xfrm>
            <a:off x="7291905" y="2681954"/>
            <a:ext cx="4402768" cy="1446550"/>
            <a:chOff x="6191250" y="2705725"/>
            <a:chExt cx="4964657" cy="1446550"/>
          </a:xfrm>
        </p:grpSpPr>
        <p:sp>
          <p:nvSpPr>
            <p:cNvPr id="5" name="TextBox 4"/>
            <p:cNvSpPr txBox="1"/>
            <p:nvPr/>
          </p:nvSpPr>
          <p:spPr>
            <a:xfrm>
              <a:off x="6191250" y="2705725"/>
              <a:ext cx="4964657"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06800"/>
                  </a:solidFill>
                  <a:latin typeface="Trebuchet MS"/>
                </a:rPr>
                <a:t>PRAYING FOR
</a:t>
              </a:r>
              <a:r>
                <a:rPr lang="en-US" sz="6000" u="none" strike="noStrike" cap="none" spc="0" dirty="0">
                  <a:solidFill>
                    <a:srgbClr val="206800"/>
                  </a:solidFill>
                  <a:latin typeface="Trebuchet MS"/>
                </a:rPr>
                <a:t>TAJIKISTAN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320790"/>
            <a:chOff x="285750" y="285750"/>
            <a:chExt cx="6010275" cy="632079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29120472"/>
                </p:ext>
              </p:extLst>
            </p:nvPr>
          </p:nvGraphicFramePr>
          <p:xfrm>
            <a:off x="381000" y="857250"/>
            <a:ext cx="5819776" cy="574929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Dushanbe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10,786,734</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Tajik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39/50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Although Islam is the religion of 94% of the population, only a small fraction practice "pure" Islam. Most are more influenced by folk superstitions and Zoroastrian beliefs. Mosques sprouted up everywhere in the years following independence, but now the government places severe restrictions on mosque building. Tajikistan's proximity to Iran and Afghanistan makes it vulnerable to Islamism. Pray for extremism to be restrained, and that Muslims might have unprecedented opportunities to discover Christ.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005"/>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4">
  <a:themeElements>
    <a:clrScheme name="Theme4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8D23C007-F9F0-4235-AD27-1759478A4969}"/>
</file>

<file path=customXml/itemProps2.xml><?xml version="1.0" encoding="utf-8"?>
<ds:datastoreItem xmlns:ds="http://schemas.openxmlformats.org/officeDocument/2006/customXml" ds:itemID="{4C8D7DAA-E9AB-42F0-AB3E-67A68210DD45}">
  <ds:schemaRefs>
    <ds:schemaRef ds:uri="http://schemas.microsoft.com/sharepoint/v3/contenttype/forms"/>
  </ds:schemaRefs>
</ds:datastoreItem>
</file>

<file path=customXml/itemProps3.xml><?xml version="1.0" encoding="utf-8"?>
<ds:datastoreItem xmlns:ds="http://schemas.openxmlformats.org/officeDocument/2006/customXml" ds:itemID="{7FC77A4A-BF5F-4344-8390-B133649A82A2}">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Theme44</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21</cp:revision>
  <dcterms:created xsi:type="dcterms:W3CDTF">2024-12-17T23:29:10Z</dcterms:created>
  <dcterms:modified xsi:type="dcterms:W3CDTF">2025-02-18T23:39:02Z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