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BE06D-C950-4B92-2CE6-F7179B97772A}" v="18" dt="2025-02-18T23:46:08.304"/>
    <p1510:client id="{4548DF25-1E3B-3D76-8FE0-D19B402DD06B}" v="15" dt="2025-02-17T23:06:16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319BE06D-C950-4B92-2CE6-F7179B97772A}"/>
    <pc:docChg chg="modSld">
      <pc:chgData name="John Friesen" userId="S::john.friesen@operationworld.org::9d3a757e-09a8-42a2-b315-fa47145d8ae5" providerId="AD" clId="Web-{319BE06D-C950-4B92-2CE6-F7179B97772A}" dt="2025-02-18T23:46:08.304" v="14" actId="1076"/>
      <pc:docMkLst>
        <pc:docMk/>
      </pc:docMkLst>
      <pc:sldChg chg="modSp">
        <pc:chgData name="John Friesen" userId="S::john.friesen@operationworld.org::9d3a757e-09a8-42a2-b315-fa47145d8ae5" providerId="AD" clId="Web-{319BE06D-C950-4B92-2CE6-F7179B97772A}" dt="2025-02-18T23:45:01.332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319BE06D-C950-4B92-2CE6-F7179B97772A}" dt="2025-02-18T23:44:58.348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319BE06D-C950-4B92-2CE6-F7179B97772A}" dt="2025-02-18T23:45:01.332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319BE06D-C950-4B92-2CE6-F7179B97772A}" dt="2025-02-18T23:45:01.332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319BE06D-C950-4B92-2CE6-F7179B97772A}" dt="2025-02-18T23:45:32.818" v="13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319BE06D-C950-4B92-2CE6-F7179B97772A}" dt="2025-02-18T23:45:32.818" v="1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modSp">
        <pc:chgData name="John Friesen" userId="S::john.friesen@operationworld.org::9d3a757e-09a8-42a2-b315-fa47145d8ae5" providerId="AD" clId="Web-{319BE06D-C950-4B92-2CE6-F7179B97772A}" dt="2025-02-18T23:46:08.304" v="14" actId="1076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319BE06D-C950-4B92-2CE6-F7179B97772A}" dt="2025-02-18T23:46:08.304" v="14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4D24CB9C-FBE3-E728-A18A-98B3B339DC5C}"/>
    <pc:docChg chg="modSld">
      <pc:chgData name="John Friesen" userId="S::john.friesen@operationworld.org::9d3a757e-09a8-42a2-b315-fa47145d8ae5" providerId="AD" clId="Web-{4D24CB9C-FBE3-E728-A18A-98B3B339DC5C}" dt="2025-02-08T20:48:50.390" v="3"/>
      <pc:docMkLst>
        <pc:docMk/>
      </pc:docMkLst>
      <pc:sldChg chg="modSp">
        <pc:chgData name="John Friesen" userId="S::john.friesen@operationworld.org::9d3a757e-09a8-42a2-b315-fa47145d8ae5" providerId="AD" clId="Web-{4D24CB9C-FBE3-E728-A18A-98B3B339DC5C}" dt="2025-02-08T20:48:50.390" v="3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4D24CB9C-FBE3-E728-A18A-98B3B339DC5C}" dt="2025-02-08T20:48:50.390" v="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8FB3C94C-ACAF-18EC-A27C-253C4C030CA2}"/>
    <pc:docChg chg="modSld">
      <pc:chgData name="Cathy Friesen" userId="S::cathy.friesen@operationworld.org::4b911d97-c06d-45ce-a5f8-d43e0fc64acb" providerId="AD" clId="Web-{8FB3C94C-ACAF-18EC-A27C-253C4C030CA2}" dt="2025-01-07T00:24:41.798" v="1" actId="20577"/>
      <pc:docMkLst>
        <pc:docMk/>
      </pc:docMkLst>
      <pc:sldChg chg="modSp">
        <pc:chgData name="Cathy Friesen" userId="S::cathy.friesen@operationworld.org::4b911d97-c06d-45ce-a5f8-d43e0fc64acb" providerId="AD" clId="Web-{8FB3C94C-ACAF-18EC-A27C-253C4C030CA2}" dt="2025-01-07T00:24:41.798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8FB3C94C-ACAF-18EC-A27C-253C4C030CA2}" dt="2025-01-07T00:24:41.798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0D026096-4C83-095C-5559-5FF1D55CC25A}"/>
    <pc:docChg chg="modSld">
      <pc:chgData name="John Friesen" userId="S::john.friesen@operationworld.org::9d3a757e-09a8-42a2-b315-fa47145d8ae5" providerId="AD" clId="Web-{0D026096-4C83-095C-5559-5FF1D55CC25A}" dt="2025-02-14T03:56:33.099" v="8" actId="14100"/>
      <pc:docMkLst>
        <pc:docMk/>
      </pc:docMkLst>
      <pc:sldChg chg="modSp">
        <pc:chgData name="John Friesen" userId="S::john.friesen@operationworld.org::9d3a757e-09a8-42a2-b315-fa47145d8ae5" providerId="AD" clId="Web-{0D026096-4C83-095C-5559-5FF1D55CC25A}" dt="2025-02-14T03:56:33.099" v="8" actId="14100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0D026096-4C83-095C-5559-5FF1D55CC25A}" dt="2025-02-14T03:56:33.099" v="8" actId="14100"/>
          <ac:spMkLst>
            <pc:docMk/>
            <pc:sldMk cId="0" sldId="259"/>
            <ac:spMk id="3" creationId="{00000000-0000-0000-0000-000000000000}"/>
          </ac:spMkLst>
        </pc:spChg>
      </pc:sldChg>
    </pc:docChg>
  </pc:docChgLst>
  <pc:docChgLst>
    <pc:chgData name="Kyle Eipperle" userId="S::kyle.eipperle@operationworld.org::68089f80-fb19-4956-8e3e-044c3583140d" providerId="AD" clId="Web-{4548DF25-1E3B-3D76-8FE0-D19B402DD06B}"/>
    <pc:docChg chg="modSld">
      <pc:chgData name="Kyle Eipperle" userId="S::kyle.eipperle@operationworld.org::68089f80-fb19-4956-8e3e-044c3583140d" providerId="AD" clId="Web-{4548DF25-1E3B-3D76-8FE0-D19B402DD06B}" dt="2025-02-17T23:06:16.242" v="12"/>
      <pc:docMkLst>
        <pc:docMk/>
      </pc:docMkLst>
      <pc:sldChg chg="modSp">
        <pc:chgData name="Kyle Eipperle" userId="S::kyle.eipperle@operationworld.org::68089f80-fb19-4956-8e3e-044c3583140d" providerId="AD" clId="Web-{4548DF25-1E3B-3D76-8FE0-D19B402DD06B}" dt="2025-02-17T23:02:47.814" v="6" actId="14100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4548DF25-1E3B-3D76-8FE0-D19B402DD06B}" dt="2025-02-17T23:02:47.814" v="6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4548DF25-1E3B-3D76-8FE0-D19B402DD06B}" dt="2025-02-17T23:02:34.876" v="2" actId="1076"/>
          <ac:picMkLst>
            <pc:docMk/>
            <pc:sldMk cId="0" sldId="257"/>
            <ac:picMk id="2" creationId="{00000000-0000-0000-0000-000000000000}"/>
          </ac:picMkLst>
        </pc:picChg>
      </pc:sldChg>
      <pc:sldChg chg="addSp modSp">
        <pc:chgData name="Kyle Eipperle" userId="S::kyle.eipperle@operationworld.org::68089f80-fb19-4956-8e3e-044c3583140d" providerId="AD" clId="Web-{4548DF25-1E3B-3D76-8FE0-D19B402DD06B}" dt="2025-02-17T23:06:16.242" v="12"/>
        <pc:sldMkLst>
          <pc:docMk/>
          <pc:sldMk cId="0" sldId="259"/>
        </pc:sldMkLst>
        <pc:spChg chg="mod">
          <ac:chgData name="Kyle Eipperle" userId="S::kyle.eipperle@operationworld.org::68089f80-fb19-4956-8e3e-044c3583140d" providerId="AD" clId="Web-{4548DF25-1E3B-3D76-8FE0-D19B402DD06B}" dt="2025-02-17T23:05:40.709" v="11" actId="20577"/>
          <ac:spMkLst>
            <pc:docMk/>
            <pc:sldMk cId="0" sldId="259"/>
            <ac:spMk id="3" creationId="{00000000-0000-0000-0000-000000000000}"/>
          </ac:spMkLst>
        </pc:spChg>
        <pc:spChg chg="add">
          <ac:chgData name="Kyle Eipperle" userId="S::kyle.eipperle@operationworld.org::68089f80-fb19-4956-8e3e-044c3583140d" providerId="AD" clId="Web-{4548DF25-1E3B-3D76-8FE0-D19B402DD06B}" dt="2025-02-17T23:06:16.242" v="12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2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30" y="1503908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936930" y="2695158"/>
            <a:ext cx="2482170" cy="1446550"/>
            <a:chOff x="6191250" y="2705725"/>
            <a:chExt cx="2863928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2863928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C10027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C10027"/>
                  </a:solidFill>
                  <a:latin typeface="Trebuchet MS"/>
                </a:rPr>
                <a:t>SYRIA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589270"/>
            <a:chOff x="285750" y="285750"/>
            <a:chExt cx="6010275" cy="558927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59965516"/>
                </p:ext>
              </p:extLst>
            </p:nvPr>
          </p:nvGraphicFramePr>
          <p:xfrm>
            <a:off x="381000" y="857250"/>
            <a:ext cx="5819776" cy="501777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Damascus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24,348,053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Arabic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22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150/193</a:t>
                        </a:r>
                        <a:endParaRPr lang="en-US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0.1 %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Muslim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Persecution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18/50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7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8511" y="978551"/>
            <a:ext cx="11075307" cy="543591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The anti-regime protests of 2011 led to a bloody war that took around 600,000 lives and left nearly half the population of Syria displaced. While the oppressive Assad dynasty was toppled in 2024, hostilities continue in a few areas due to the scores of factions involved in the conflict. A transitional government that oversees most of Syrian territory has been formed. But a Kurdish-led coalition retains some territory. Pray the peace of God for a land exhausted by war, and the mercy of God for the long-suffering people. A spirit of hopelessness afflicts many - pray for hope that might find its ultimate fulfilment in Christ!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72076" y="6406904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4">
  <a:themeElements>
    <a:clrScheme name="Theme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>Y</_x0032_025Updates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EC805B41-972D-4B3A-8A0D-9CC872E6F4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9778A5-0786-49B1-A610-BA5030DFF63F}"/>
</file>

<file path=customXml/itemProps3.xml><?xml version="1.0" encoding="utf-8"?>
<ds:datastoreItem xmlns:ds="http://schemas.openxmlformats.org/officeDocument/2006/customXml" ds:itemID="{D2528B17-70C9-422B-8BF5-DD19572D715D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Theme74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26</cp:revision>
  <dcterms:created xsi:type="dcterms:W3CDTF">2024-12-17T23:29:09Z</dcterms:created>
  <dcterms:modified xsi:type="dcterms:W3CDTF">2025-02-18T23:46:08Z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