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6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D24CB6-5993-C2EE-CB62-E89E42A2DF08}" v="27" dt="2025-02-18T23:48:39.068"/>
    <p1510:client id="{88F3262C-86F7-8CF3-3303-4A812A7A3441}" v="15" dt="2025-02-17T23:17:20.6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0F57397E-B20A-71A3-DAA5-406073D3FCDE}"/>
    <pc:docChg chg="modSld">
      <pc:chgData name="Cathy Friesen" userId="S::cathy.friesen@operationworld.org::4b911d97-c06d-45ce-a5f8-d43e0fc64acb" providerId="AD" clId="Web-{0F57397E-B20A-71A3-DAA5-406073D3FCDE}" dt="2025-01-07T00:23:35.630" v="1" actId="20577"/>
      <pc:docMkLst>
        <pc:docMk/>
      </pc:docMkLst>
      <pc:sldChg chg="modSp">
        <pc:chgData name="Cathy Friesen" userId="S::cathy.friesen@operationworld.org::4b911d97-c06d-45ce-a5f8-d43e0fc64acb" providerId="AD" clId="Web-{0F57397E-B20A-71A3-DAA5-406073D3FCDE}" dt="2025-01-07T00:23:35.630" v="1" actId="20577"/>
        <pc:sldMkLst>
          <pc:docMk/>
          <pc:sldMk cId="0" sldId="257"/>
        </pc:sldMkLst>
        <pc:spChg chg="mod">
          <ac:chgData name="Cathy Friesen" userId="S::cathy.friesen@operationworld.org::4b911d97-c06d-45ce-a5f8-d43e0fc64acb" providerId="AD" clId="Web-{0F57397E-B20A-71A3-DAA5-406073D3FCDE}" dt="2025-01-07T00:23:35.630"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F93727F0-0A68-821D-4D42-D97A99E8DB0F}"/>
    <pc:docChg chg="modSld">
      <pc:chgData name="John Friesen" userId="S::john.friesen@operationworld.org::9d3a757e-09a8-42a2-b315-fa47145d8ae5" providerId="AD" clId="Web-{F93727F0-0A68-821D-4D42-D97A99E8DB0F}" dt="2025-02-08T20:46:49.156" v="8"/>
      <pc:docMkLst>
        <pc:docMk/>
      </pc:docMkLst>
      <pc:sldChg chg="modSp">
        <pc:chgData name="John Friesen" userId="S::john.friesen@operationworld.org::9d3a757e-09a8-42a2-b315-fa47145d8ae5" providerId="AD" clId="Web-{F93727F0-0A68-821D-4D42-D97A99E8DB0F}" dt="2025-02-08T20:46:49.156" v="8"/>
        <pc:sldMkLst>
          <pc:docMk/>
          <pc:sldMk cId="0" sldId="258"/>
        </pc:sldMkLst>
        <pc:graphicFrameChg chg="mod modGraphic">
          <ac:chgData name="John Friesen" userId="S::john.friesen@operationworld.org::9d3a757e-09a8-42a2-b315-fa47145d8ae5" providerId="AD" clId="Web-{F93727F0-0A68-821D-4D42-D97A99E8DB0F}" dt="2025-02-08T20:46:49.156" v="8"/>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88F3262C-86F7-8CF3-3303-4A812A7A3441}"/>
    <pc:docChg chg="modSld">
      <pc:chgData name="Kyle Eipperle" userId="S::kyle.eipperle@operationworld.org::68089f80-fb19-4956-8e3e-044c3583140d" providerId="AD" clId="Web-{88F3262C-86F7-8CF3-3303-4A812A7A3441}" dt="2025-02-17T23:17:20.683" v="12"/>
      <pc:docMkLst>
        <pc:docMk/>
      </pc:docMkLst>
      <pc:sldChg chg="modSp">
        <pc:chgData name="Kyle Eipperle" userId="S::kyle.eipperle@operationworld.org::68089f80-fb19-4956-8e3e-044c3583140d" providerId="AD" clId="Web-{88F3262C-86F7-8CF3-3303-4A812A7A3441}" dt="2025-02-17T23:12:57.801" v="2" actId="14100"/>
        <pc:sldMkLst>
          <pc:docMk/>
          <pc:sldMk cId="0" sldId="257"/>
        </pc:sldMkLst>
        <pc:grpChg chg="mod">
          <ac:chgData name="Kyle Eipperle" userId="S::kyle.eipperle@operationworld.org::68089f80-fb19-4956-8e3e-044c3583140d" providerId="AD" clId="Web-{88F3262C-86F7-8CF3-3303-4A812A7A3441}" dt="2025-02-17T23:12:57.801" v="2" actId="14100"/>
          <ac:grpSpMkLst>
            <pc:docMk/>
            <pc:sldMk cId="0" sldId="257"/>
            <ac:grpSpMk id="4" creationId="{00000000-0000-0000-0000-000000000000}"/>
          </ac:grpSpMkLst>
        </pc:grpChg>
        <pc:picChg chg="mod">
          <ac:chgData name="Kyle Eipperle" userId="S::kyle.eipperle@operationworld.org::68089f80-fb19-4956-8e3e-044c3583140d" providerId="AD" clId="Web-{88F3262C-86F7-8CF3-3303-4A812A7A3441}" dt="2025-02-17T23:12:41.941" v="0" actId="1076"/>
          <ac:picMkLst>
            <pc:docMk/>
            <pc:sldMk cId="0" sldId="257"/>
            <ac:picMk id="2" creationId="{00000000-0000-0000-0000-000000000000}"/>
          </ac:picMkLst>
        </pc:picChg>
      </pc:sldChg>
      <pc:sldChg chg="modSp">
        <pc:chgData name="Kyle Eipperle" userId="S::kyle.eipperle@operationworld.org::68089f80-fb19-4956-8e3e-044c3583140d" providerId="AD" clId="Web-{88F3262C-86F7-8CF3-3303-4A812A7A3441}" dt="2025-02-17T23:13:30.473" v="6"/>
        <pc:sldMkLst>
          <pc:docMk/>
          <pc:sldMk cId="0" sldId="258"/>
        </pc:sldMkLst>
        <pc:graphicFrameChg chg="mod modGraphic">
          <ac:chgData name="Kyle Eipperle" userId="S::kyle.eipperle@operationworld.org::68089f80-fb19-4956-8e3e-044c3583140d" providerId="AD" clId="Web-{88F3262C-86F7-8CF3-3303-4A812A7A3441}" dt="2025-02-17T23:13:30.473" v="6"/>
          <ac:graphicFrameMkLst>
            <pc:docMk/>
            <pc:sldMk cId="0" sldId="258"/>
            <ac:graphicFrameMk id="5" creationId="{00000000-0000-0000-0000-000000000000}"/>
          </ac:graphicFrameMkLst>
        </pc:graphicFrameChg>
      </pc:sldChg>
      <pc:sldChg chg="addSp modSp">
        <pc:chgData name="Kyle Eipperle" userId="S::kyle.eipperle@operationworld.org::68089f80-fb19-4956-8e3e-044c3583140d" providerId="AD" clId="Web-{88F3262C-86F7-8CF3-3303-4A812A7A3441}" dt="2025-02-17T23:17:20.683" v="12"/>
        <pc:sldMkLst>
          <pc:docMk/>
          <pc:sldMk cId="0" sldId="259"/>
        </pc:sldMkLst>
        <pc:spChg chg="mod">
          <ac:chgData name="Kyle Eipperle" userId="S::kyle.eipperle@operationworld.org::68089f80-fb19-4956-8e3e-044c3583140d" providerId="AD" clId="Web-{88F3262C-86F7-8CF3-3303-4A812A7A3441}" dt="2025-02-17T23:16:57.464" v="11" actId="14100"/>
          <ac:spMkLst>
            <pc:docMk/>
            <pc:sldMk cId="0" sldId="259"/>
            <ac:spMk id="3" creationId="{00000000-0000-0000-0000-000000000000}"/>
          </ac:spMkLst>
        </pc:spChg>
        <pc:spChg chg="add">
          <ac:chgData name="Kyle Eipperle" userId="S::kyle.eipperle@operationworld.org::68089f80-fb19-4956-8e3e-044c3583140d" providerId="AD" clId="Web-{88F3262C-86F7-8CF3-3303-4A812A7A3441}" dt="2025-02-17T23:17:20.683" v="12"/>
          <ac:spMkLst>
            <pc:docMk/>
            <pc:sldMk cId="0" sldId="259"/>
            <ac:spMk id="4" creationId="{9CB5B617-AD4D-2FA8-F43F-A3B190891277}"/>
          </ac:spMkLst>
        </pc:spChg>
      </pc:sldChg>
    </pc:docChg>
  </pc:docChgLst>
  <pc:docChgLst>
    <pc:chgData name="John Friesen" userId="S::john.friesen@operationworld.org::9d3a757e-09a8-42a2-b315-fa47145d8ae5" providerId="AD" clId="Web-{6ED24CB6-5993-C2EE-CB62-E89E42A2DF08}"/>
    <pc:docChg chg="modSld">
      <pc:chgData name="John Friesen" userId="S::john.friesen@operationworld.org::9d3a757e-09a8-42a2-b315-fa47145d8ae5" providerId="AD" clId="Web-{6ED24CB6-5993-C2EE-CB62-E89E42A2DF08}" dt="2025-02-18T23:48:37.224" v="21"/>
      <pc:docMkLst>
        <pc:docMk/>
      </pc:docMkLst>
      <pc:sldChg chg="modSp">
        <pc:chgData name="John Friesen" userId="S::john.friesen@operationworld.org::9d3a757e-09a8-42a2-b315-fa47145d8ae5" providerId="AD" clId="Web-{6ED24CB6-5993-C2EE-CB62-E89E42A2DF08}" dt="2025-02-18T23:47:51.487" v="1" actId="1076"/>
        <pc:sldMkLst>
          <pc:docMk/>
          <pc:sldMk cId="0" sldId="257"/>
        </pc:sldMkLst>
        <pc:grpChg chg="mod">
          <ac:chgData name="John Friesen" userId="S::john.friesen@operationworld.org::9d3a757e-09a8-42a2-b315-fa47145d8ae5" providerId="AD" clId="Web-{6ED24CB6-5993-C2EE-CB62-E89E42A2DF08}" dt="2025-02-18T23:47:51.487" v="1" actId="1076"/>
          <ac:grpSpMkLst>
            <pc:docMk/>
            <pc:sldMk cId="0" sldId="257"/>
            <ac:grpSpMk id="4" creationId="{00000000-0000-0000-0000-000000000000}"/>
          </ac:grpSpMkLst>
        </pc:grpChg>
        <pc:picChg chg="mod">
          <ac:chgData name="John Friesen" userId="S::john.friesen@operationworld.org::9d3a757e-09a8-42a2-b315-fa47145d8ae5" providerId="AD" clId="Web-{6ED24CB6-5993-C2EE-CB62-E89E42A2DF08}" dt="2025-02-18T23:47:51.487" v="0" actId="1076"/>
          <ac:picMkLst>
            <pc:docMk/>
            <pc:sldMk cId="0" sldId="257"/>
            <ac:picMk id="2" creationId="{00000000-0000-0000-0000-000000000000}"/>
          </ac:picMkLst>
        </pc:picChg>
      </pc:sldChg>
      <pc:sldChg chg="modSp">
        <pc:chgData name="John Friesen" userId="S::john.friesen@operationworld.org::9d3a757e-09a8-42a2-b315-fa47145d8ae5" providerId="AD" clId="Web-{6ED24CB6-5993-C2EE-CB62-E89E42A2DF08}" dt="2025-02-18T23:48:37.224" v="21"/>
        <pc:sldMkLst>
          <pc:docMk/>
          <pc:sldMk cId="0" sldId="258"/>
        </pc:sldMkLst>
        <pc:graphicFrameChg chg="mod modGraphic">
          <ac:chgData name="John Friesen" userId="S::john.friesen@operationworld.org::9d3a757e-09a8-42a2-b315-fa47145d8ae5" providerId="AD" clId="Web-{6ED24CB6-5993-C2EE-CB62-E89E42A2DF08}" dt="2025-02-18T23:48:37.224" v="21"/>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2"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210175"/>
          <a:chOff x="285750" y="285750"/>
          <a:chExt cx="6191250" cy="5210175"/>
        </a:xfrm>
      </p:grpSpPr>
      <p:pic>
        <p:nvPicPr>
          <p:cNvPr id="2" name="Country Flag" descr="The country flag"/>
          <p:cNvPicPr>
            <a:picLocks noChangeAspect="1"/>
          </p:cNvPicPr>
          <p:nvPr/>
        </p:nvPicPr>
        <p:blipFill>
          <a:blip r:embed="rId3"/>
          <a:stretch>
            <a:fillRect/>
          </a:stretch>
        </p:blipFill>
        <p:spPr>
          <a:xfrm>
            <a:off x="1761745" y="1638300"/>
            <a:ext cx="5715000" cy="3571875"/>
          </a:xfrm>
          <a:prstGeom prst="rect">
            <a:avLst/>
          </a:prstGeom>
          <a:noFill/>
        </p:spPr>
      </p:pic>
      <p:grpSp>
        <p:nvGrpSpPr>
          <p:cNvPr id="4" name="Group 3"/>
          <p:cNvGrpSpPr/>
          <p:nvPr/>
        </p:nvGrpSpPr>
        <p:grpSpPr>
          <a:xfrm>
            <a:off x="7667245" y="2705725"/>
            <a:ext cx="4895704" cy="1446550"/>
            <a:chOff x="6191250" y="2705725"/>
            <a:chExt cx="5715000" cy="1446550"/>
          </a:xfrm>
        </p:grpSpPr>
        <p:sp>
          <p:nvSpPr>
            <p:cNvPr id="5" name="TextBox 4"/>
            <p:cNvSpPr txBox="1"/>
            <p:nvPr/>
          </p:nvSpPr>
          <p:spPr>
            <a:xfrm>
              <a:off x="6191250" y="2705725"/>
              <a:ext cx="5715000" cy="1446550"/>
            </a:xfrm>
            <a:prstGeom prst="rect">
              <a:avLst/>
            </a:prstGeom>
            <a:noFill/>
          </p:spPr>
          <p:txBody>
            <a:bodyPr vert="horz"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3069A7"/>
                  </a:solidFill>
                  <a:latin typeface="Trebuchet MS"/>
                </a:rPr>
                <a:t>PRAYING FOR
</a:t>
              </a:r>
              <a:r>
                <a:rPr lang="en-US" sz="6000" u="none" strike="noStrike" cap="none" spc="0" dirty="0">
                  <a:solidFill>
                    <a:srgbClr val="3069A7"/>
                  </a:solidFill>
                  <a:latin typeface="Trebuchet MS"/>
                </a:rPr>
                <a:t>SWEDEN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856509953"/>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Stockholm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10,656,633</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Swedish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83 yrs (12nd/236)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57.2 %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22</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42436"/>
            <a:ext cx="10907674" cy="5512493"/>
          </a:xfrm>
          <a:prstGeom prst="rect">
            <a:avLst/>
          </a:prstGeom>
          <a:noFill/>
        </p:spPr>
        <p:txBody>
          <a:bodyPr vert="horz" wrap="square"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Sweden faces widespread spiritual decline. Nearly every religious group loses members, and only 23% of people still believe in a personal God. Sweden has a rich Christian history, with many 19th-century revivals, a strong Free Church movement, and a great commitment to missions. The Church of Sweden (Lutheran) is no longer the state church. Society places a high value on material comfort, personal pleasure, and individualism. Pray for God to raise up teachers and leaders who know the Bible, who know the culture, and who do not compromise with the majority mindset in society.</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a:solidFill>
                  <a:srgbClr val="000000">
                    <a:alpha val="100000"/>
                  </a:srgbClr>
                </a:solidFill>
                <a:latin typeface="Trebuchet MS"/>
              </a:rPr>
              <a:t>Want to know more? Go to </a:t>
            </a:r>
            <a:r>
              <a:rPr lang="en-GB" sz="2400" i="1">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2">
  <a:themeElements>
    <a:clrScheme name="Theme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CAA12D2C-1417-45EF-8CA3-3C6A26472042}"/>
</file>

<file path=customXml/itemProps2.xml><?xml version="1.0" encoding="utf-8"?>
<ds:datastoreItem xmlns:ds="http://schemas.openxmlformats.org/officeDocument/2006/customXml" ds:itemID="{070EAEA1-5089-40A2-BCAD-889B4F69D7A4}">
  <ds:schemaRefs>
    <ds:schemaRef ds:uri="http://schemas.microsoft.com/sharepoint/v3/contenttype/forms"/>
  </ds:schemaRefs>
</ds:datastoreItem>
</file>

<file path=customXml/itemProps3.xml><?xml version="1.0" encoding="utf-8"?>
<ds:datastoreItem xmlns:ds="http://schemas.openxmlformats.org/officeDocument/2006/customXml" ds:itemID="{B50CD03D-60B4-4C52-B005-121908ABFD3F}">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Theme2</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23</cp:revision>
  <dcterms:created xsi:type="dcterms:W3CDTF">2024-12-17T23:29:09Z</dcterms:created>
  <dcterms:modified xsi:type="dcterms:W3CDTF">2025-02-18T23:48:48Z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