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895C4D-0E5B-E968-A95A-925A74BD0AFE}" v="5" dt="2025-02-17T23:18:42.458"/>
    <p1510:client id="{E99454E0-45B3-C9DE-EE2B-4930EAA9968B}" v="15" dt="2025-02-18T23:49:49.5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9A7A68F4-53AB-F9BF-F7D2-8F24A0CC5D1C}"/>
    <pc:docChg chg="modSld">
      <pc:chgData name="Cathy Friesen" userId="S::cathy.friesen@operationworld.org::4b911d97-c06d-45ce-a5f8-d43e0fc64acb" providerId="AD" clId="Web-{9A7A68F4-53AB-F9BF-F7D2-8F24A0CC5D1C}" dt="2025-01-07T00:23:14.518" v="1" actId="20577"/>
      <pc:docMkLst>
        <pc:docMk/>
      </pc:docMkLst>
      <pc:sldChg chg="modSp">
        <pc:chgData name="Cathy Friesen" userId="S::cathy.friesen@operationworld.org::4b911d97-c06d-45ce-a5f8-d43e0fc64acb" providerId="AD" clId="Web-{9A7A68F4-53AB-F9BF-F7D2-8F24A0CC5D1C}" dt="2025-01-07T00:23:14.518" v="1" actId="20577"/>
        <pc:sldMkLst>
          <pc:docMk/>
          <pc:sldMk cId="0" sldId="257"/>
        </pc:sldMkLst>
        <pc:spChg chg="mod">
          <ac:chgData name="Cathy Friesen" userId="S::cathy.friesen@operationworld.org::4b911d97-c06d-45ce-a5f8-d43e0fc64acb" providerId="AD" clId="Web-{9A7A68F4-53AB-F9BF-F7D2-8F24A0CC5D1C}" dt="2025-01-07T00:23:14.518"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E99454E0-45B3-C9DE-EE2B-4930EAA9968B}"/>
    <pc:docChg chg="modSld">
      <pc:chgData name="John Friesen" userId="S::john.friesen@operationworld.org::9d3a757e-09a8-42a2-b315-fa47145d8ae5" providerId="AD" clId="Web-{E99454E0-45B3-C9DE-EE2B-4930EAA9968B}" dt="2025-02-18T23:49:37.914" v="11"/>
      <pc:docMkLst>
        <pc:docMk/>
      </pc:docMkLst>
      <pc:sldChg chg="modSp">
        <pc:chgData name="John Friesen" userId="S::john.friesen@operationworld.org::9d3a757e-09a8-42a2-b315-fa47145d8ae5" providerId="AD" clId="Web-{E99454E0-45B3-C9DE-EE2B-4930EAA9968B}" dt="2025-02-18T23:49:12.445" v="4" actId="1076"/>
        <pc:sldMkLst>
          <pc:docMk/>
          <pc:sldMk cId="0" sldId="257"/>
        </pc:sldMkLst>
        <pc:spChg chg="mod">
          <ac:chgData name="John Friesen" userId="S::john.friesen@operationworld.org::9d3a757e-09a8-42a2-b315-fa47145d8ae5" providerId="AD" clId="Web-{E99454E0-45B3-C9DE-EE2B-4930EAA9968B}" dt="2025-02-18T23:48:59.882" v="0" actId="14100"/>
          <ac:spMkLst>
            <pc:docMk/>
            <pc:sldMk cId="0" sldId="257"/>
            <ac:spMk id="5" creationId="{00000000-0000-0000-0000-000000000000}"/>
          </ac:spMkLst>
        </pc:spChg>
        <pc:grpChg chg="mod">
          <ac:chgData name="John Friesen" userId="S::john.friesen@operationworld.org::9d3a757e-09a8-42a2-b315-fa47145d8ae5" providerId="AD" clId="Web-{E99454E0-45B3-C9DE-EE2B-4930EAA9968B}" dt="2025-02-18T23:49:12.445" v="4" actId="1076"/>
          <ac:grpSpMkLst>
            <pc:docMk/>
            <pc:sldMk cId="0" sldId="257"/>
            <ac:grpSpMk id="4" creationId="{00000000-0000-0000-0000-000000000000}"/>
          </ac:grpSpMkLst>
        </pc:grpChg>
        <pc:picChg chg="mod">
          <ac:chgData name="John Friesen" userId="S::john.friesen@operationworld.org::9d3a757e-09a8-42a2-b315-fa47145d8ae5" providerId="AD" clId="Web-{E99454E0-45B3-C9DE-EE2B-4930EAA9968B}" dt="2025-02-18T23:49:12.429" v="3" actId="1076"/>
          <ac:picMkLst>
            <pc:docMk/>
            <pc:sldMk cId="0" sldId="257"/>
            <ac:picMk id="2" creationId="{00000000-0000-0000-0000-000000000000}"/>
          </ac:picMkLst>
        </pc:picChg>
      </pc:sldChg>
      <pc:sldChg chg="modSp">
        <pc:chgData name="John Friesen" userId="S::john.friesen@operationworld.org::9d3a757e-09a8-42a2-b315-fa47145d8ae5" providerId="AD" clId="Web-{E99454E0-45B3-C9DE-EE2B-4930EAA9968B}" dt="2025-02-18T23:49:37.914" v="11"/>
        <pc:sldMkLst>
          <pc:docMk/>
          <pc:sldMk cId="0" sldId="258"/>
        </pc:sldMkLst>
        <pc:graphicFrameChg chg="mod modGraphic">
          <ac:chgData name="John Friesen" userId="S::john.friesen@operationworld.org::9d3a757e-09a8-42a2-b315-fa47145d8ae5" providerId="AD" clId="Web-{E99454E0-45B3-C9DE-EE2B-4930EAA9968B}" dt="2025-02-18T23:49:37.914" v="11"/>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0002CB5D-886A-F08B-13CA-883419C20384}"/>
    <pc:docChg chg="modSld">
      <pc:chgData name="John Friesen" userId="S::john.friesen@operationworld.org::9d3a757e-09a8-42a2-b315-fa47145d8ae5" providerId="AD" clId="Web-{0002CB5D-886A-F08B-13CA-883419C20384}" dt="2025-02-08T20:45:07.260" v="8" actId="1076"/>
      <pc:docMkLst>
        <pc:docMk/>
      </pc:docMkLst>
      <pc:sldChg chg="modSp">
        <pc:chgData name="John Friesen" userId="S::john.friesen@operationworld.org::9d3a757e-09a8-42a2-b315-fa47145d8ae5" providerId="AD" clId="Web-{0002CB5D-886A-F08B-13CA-883419C20384}" dt="2025-02-08T20:44:54.057" v="6"/>
        <pc:sldMkLst>
          <pc:docMk/>
          <pc:sldMk cId="0" sldId="258"/>
        </pc:sldMkLst>
        <pc:graphicFrameChg chg="mod modGraphic">
          <ac:chgData name="John Friesen" userId="S::john.friesen@operationworld.org::9d3a757e-09a8-42a2-b315-fa47145d8ae5" providerId="AD" clId="Web-{0002CB5D-886A-F08B-13CA-883419C20384}" dt="2025-02-08T20:44:54.057" v="6"/>
          <ac:graphicFrameMkLst>
            <pc:docMk/>
            <pc:sldMk cId="0" sldId="258"/>
            <ac:graphicFrameMk id="5" creationId="{00000000-0000-0000-0000-000000000000}"/>
          </ac:graphicFrameMkLst>
        </pc:graphicFrameChg>
      </pc:sldChg>
      <pc:sldChg chg="addSp modSp">
        <pc:chgData name="John Friesen" userId="S::john.friesen@operationworld.org::9d3a757e-09a8-42a2-b315-fa47145d8ae5" providerId="AD" clId="Web-{0002CB5D-886A-F08B-13CA-883419C20384}" dt="2025-02-08T20:45:07.260" v="8" actId="1076"/>
        <pc:sldMkLst>
          <pc:docMk/>
          <pc:sldMk cId="0" sldId="259"/>
        </pc:sldMkLst>
        <pc:spChg chg="add mod">
          <ac:chgData name="John Friesen" userId="S::john.friesen@operationworld.org::9d3a757e-09a8-42a2-b315-fa47145d8ae5" providerId="AD" clId="Web-{0002CB5D-886A-F08B-13CA-883419C20384}" dt="2025-02-08T20:45:07.260" v="8" actId="1076"/>
          <ac:spMkLst>
            <pc:docMk/>
            <pc:sldMk cId="0" sldId="259"/>
            <ac:spMk id="4" creationId="{9CB5B617-AD4D-2FA8-F43F-A3B190891277}"/>
          </ac:spMkLst>
        </pc:spChg>
      </pc:sldChg>
    </pc:docChg>
  </pc:docChgLst>
  <pc:docChgLst>
    <pc:chgData name="Kyle Eipperle" userId="S::kyle.eipperle@operationworld.org::68089f80-fb19-4956-8e3e-044c3583140d" providerId="AD" clId="Web-{68895C4D-0E5B-E968-A95A-925A74BD0AFE}"/>
    <pc:docChg chg="modSld">
      <pc:chgData name="Kyle Eipperle" userId="S::kyle.eipperle@operationworld.org::68089f80-fb19-4956-8e3e-044c3583140d" providerId="AD" clId="Web-{68895C4D-0E5B-E968-A95A-925A74BD0AFE}" dt="2025-02-17T23:18:42.458" v="4" actId="14100"/>
      <pc:docMkLst>
        <pc:docMk/>
      </pc:docMkLst>
      <pc:sldChg chg="modSp">
        <pc:chgData name="Kyle Eipperle" userId="S::kyle.eipperle@operationworld.org::68089f80-fb19-4956-8e3e-044c3583140d" providerId="AD" clId="Web-{68895C4D-0E5B-E968-A95A-925A74BD0AFE}" dt="2025-02-17T23:18:42.458" v="4" actId="14100"/>
        <pc:sldMkLst>
          <pc:docMk/>
          <pc:sldMk cId="0" sldId="257"/>
        </pc:sldMkLst>
        <pc:grpChg chg="mod">
          <ac:chgData name="Kyle Eipperle" userId="S::kyle.eipperle@operationworld.org::68089f80-fb19-4956-8e3e-044c3583140d" providerId="AD" clId="Web-{68895C4D-0E5B-E968-A95A-925A74BD0AFE}" dt="2025-02-17T23:18:42.458" v="4" actId="14100"/>
          <ac:grpSpMkLst>
            <pc:docMk/>
            <pc:sldMk cId="0" sldId="257"/>
            <ac:grpSpMk id="4" creationId="{00000000-0000-0000-0000-000000000000}"/>
          </ac:grpSpMkLst>
        </pc:grpChg>
        <pc:picChg chg="mod">
          <ac:chgData name="Kyle Eipperle" userId="S::kyle.eipperle@operationworld.org::68089f80-fb19-4956-8e3e-044c3583140d" providerId="AD" clId="Web-{68895C4D-0E5B-E968-A95A-925A74BD0AFE}" dt="2025-02-17T23:18:36.927" v="2" actId="1076"/>
          <ac:picMkLst>
            <pc:docMk/>
            <pc:sldMk cId="0" sldId="257"/>
            <ac:picMk id="2"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22"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1359755" y="1490704"/>
            <a:ext cx="5715000" cy="3810000"/>
          </a:xfrm>
          <a:prstGeom prst="rect">
            <a:avLst/>
          </a:prstGeom>
          <a:noFill/>
        </p:spPr>
      </p:pic>
      <p:grpSp>
        <p:nvGrpSpPr>
          <p:cNvPr id="4" name="Group 3"/>
          <p:cNvGrpSpPr/>
          <p:nvPr/>
        </p:nvGrpSpPr>
        <p:grpSpPr>
          <a:xfrm>
            <a:off x="7265255" y="2681954"/>
            <a:ext cx="3863915" cy="1446550"/>
            <a:chOff x="6191250" y="2705725"/>
            <a:chExt cx="4320278" cy="1446550"/>
          </a:xfrm>
        </p:grpSpPr>
        <p:sp>
          <p:nvSpPr>
            <p:cNvPr id="5" name="TextBox 4"/>
            <p:cNvSpPr txBox="1"/>
            <p:nvPr/>
          </p:nvSpPr>
          <p:spPr>
            <a:xfrm>
              <a:off x="6191250" y="2705725"/>
              <a:ext cx="4320278"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A8002E"/>
                  </a:solidFill>
                  <a:latin typeface="Trebuchet MS"/>
                </a:rPr>
                <a:t>PRAYING FOR
</a:t>
              </a:r>
              <a:r>
                <a:rPr lang="en-US" sz="6000" u="none" strike="noStrike" cap="none" spc="0" dirty="0">
                  <a:solidFill>
                    <a:srgbClr val="A8002E"/>
                  </a:solidFill>
                  <a:latin typeface="Trebuchet MS"/>
                </a:rPr>
                <a:t>SURINAME</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734050"/>
            <a:chOff x="285750" y="285750"/>
            <a:chExt cx="6010275" cy="573405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2799471308"/>
                </p:ext>
              </p:extLst>
            </p:nvPr>
          </p:nvGraphicFramePr>
          <p:xfrm>
            <a:off x="381000" y="857250"/>
            <a:ext cx="5819776" cy="516255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Paramaribo</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639,850</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Dutch. Trade language Sranan Tongo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49.6 %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13.8 %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Least Reached 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Suriname faced confusion in the years after independence. Many people lost their way with morals and ethics. Race and religion still divide people, and this blocks political and social progress for the nation. Powerful crime rings traffic drugs and smuggle gold, and they appear unstoppable. Pray for godly leadership for this young nation.
</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021469"/>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99">
  <a:themeElements>
    <a:clrScheme name="Theme9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Props1.xml><?xml version="1.0" encoding="utf-8"?>
<ds:datastoreItem xmlns:ds="http://schemas.openxmlformats.org/officeDocument/2006/customXml" ds:itemID="{03E6535F-4E14-4B07-9408-B1E4DCFB96DD}"/>
</file>

<file path=customXml/itemProps2.xml><?xml version="1.0" encoding="utf-8"?>
<ds:datastoreItem xmlns:ds="http://schemas.openxmlformats.org/officeDocument/2006/customXml" ds:itemID="{94033A2E-3D07-4B00-B4DB-0C9902DD2628}">
  <ds:schemaRefs>
    <ds:schemaRef ds:uri="http://schemas.microsoft.com/sharepoint/v3/contenttype/forms"/>
  </ds:schemaRefs>
</ds:datastoreItem>
</file>

<file path=customXml/itemProps3.xml><?xml version="1.0" encoding="utf-8"?>
<ds:datastoreItem xmlns:ds="http://schemas.openxmlformats.org/officeDocument/2006/customXml" ds:itemID="{562078EF-8144-4279-80DF-596770AA4568}">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Theme99</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18</cp:revision>
  <dcterms:created xsi:type="dcterms:W3CDTF">2024-12-17T23:29:09Z</dcterms:created>
  <dcterms:modified xsi:type="dcterms:W3CDTF">2025-02-18T23:49:50Z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