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0D8DB-E512-F411-2428-722E29AEC10B}" v="27" dt="2025-02-18T23:51:09.426"/>
    <p1510:client id="{CC03CC8F-7985-13EB-C9C6-01C836FEF011}" v="24" dt="2025-02-17T23:31:45.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06212F03-56C3-95DB-0191-2B6747A252FF}"/>
    <pc:docChg chg="modSld">
      <pc:chgData name="John Friesen" userId="S::john.friesen@operationworld.org::9d3a757e-09a8-42a2-b315-fa47145d8ae5" providerId="AD" clId="Web-{06212F03-56C3-95DB-0191-2B6747A252FF}" dt="2025-02-14T03:52:52.094" v="6" actId="20577"/>
      <pc:docMkLst>
        <pc:docMk/>
      </pc:docMkLst>
      <pc:sldChg chg="modSp">
        <pc:chgData name="John Friesen" userId="S::john.friesen@operationworld.org::9d3a757e-09a8-42a2-b315-fa47145d8ae5" providerId="AD" clId="Web-{06212F03-56C3-95DB-0191-2B6747A252FF}" dt="2025-02-14T03:52:52.094" v="6" actId="20577"/>
        <pc:sldMkLst>
          <pc:docMk/>
          <pc:sldMk cId="0" sldId="259"/>
        </pc:sldMkLst>
        <pc:spChg chg="mod">
          <ac:chgData name="John Friesen" userId="S::john.friesen@operationworld.org::9d3a757e-09a8-42a2-b315-fa47145d8ae5" providerId="AD" clId="Web-{06212F03-56C3-95DB-0191-2B6747A252FF}" dt="2025-02-14T03:52:52.094" v="6"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3100D8DB-E512-F411-2428-722E29AEC10B}"/>
    <pc:docChg chg="modSld">
      <pc:chgData name="John Friesen" userId="S::john.friesen@operationworld.org::9d3a757e-09a8-42a2-b315-fa47145d8ae5" providerId="AD" clId="Web-{3100D8DB-E512-F411-2428-722E29AEC10B}" dt="2025-02-18T23:51:09.426" v="25"/>
      <pc:docMkLst>
        <pc:docMk/>
      </pc:docMkLst>
      <pc:sldChg chg="modSp">
        <pc:chgData name="John Friesen" userId="S::john.friesen@operationworld.org::9d3a757e-09a8-42a2-b315-fa47145d8ae5" providerId="AD" clId="Web-{3100D8DB-E512-F411-2428-722E29AEC10B}" dt="2025-02-18T23:50:10.986" v="2" actId="1076"/>
        <pc:sldMkLst>
          <pc:docMk/>
          <pc:sldMk cId="0" sldId="257"/>
        </pc:sldMkLst>
        <pc:spChg chg="mod">
          <ac:chgData name="John Friesen" userId="S::john.friesen@operationworld.org::9d3a757e-09a8-42a2-b315-fa47145d8ae5" providerId="AD" clId="Web-{3100D8DB-E512-F411-2428-722E29AEC10B}" dt="2025-02-18T23:50:08.002" v="0" actId="14100"/>
          <ac:spMkLst>
            <pc:docMk/>
            <pc:sldMk cId="0" sldId="257"/>
            <ac:spMk id="5" creationId="{00000000-0000-0000-0000-000000000000}"/>
          </ac:spMkLst>
        </pc:spChg>
        <pc:grpChg chg="mod">
          <ac:chgData name="John Friesen" userId="S::john.friesen@operationworld.org::9d3a757e-09a8-42a2-b315-fa47145d8ae5" providerId="AD" clId="Web-{3100D8DB-E512-F411-2428-722E29AEC10B}" dt="2025-02-18T23:50:10.986" v="2" actId="1076"/>
          <ac:grpSpMkLst>
            <pc:docMk/>
            <pc:sldMk cId="0" sldId="257"/>
            <ac:grpSpMk id="4" creationId="{00000000-0000-0000-0000-000000000000}"/>
          </ac:grpSpMkLst>
        </pc:grpChg>
        <pc:picChg chg="mod">
          <ac:chgData name="John Friesen" userId="S::john.friesen@operationworld.org::9d3a757e-09a8-42a2-b315-fa47145d8ae5" providerId="AD" clId="Web-{3100D8DB-E512-F411-2428-722E29AEC10B}" dt="2025-02-18T23:50:10.986" v="1" actId="1076"/>
          <ac:picMkLst>
            <pc:docMk/>
            <pc:sldMk cId="0" sldId="257"/>
            <ac:picMk id="2" creationId="{00000000-0000-0000-0000-000000000000}"/>
          </ac:picMkLst>
        </pc:picChg>
      </pc:sldChg>
      <pc:sldChg chg="modSp">
        <pc:chgData name="John Friesen" userId="S::john.friesen@operationworld.org::9d3a757e-09a8-42a2-b315-fa47145d8ae5" providerId="AD" clId="Web-{3100D8DB-E512-F411-2428-722E29AEC10B}" dt="2025-02-18T23:51:09.426" v="25"/>
        <pc:sldMkLst>
          <pc:docMk/>
          <pc:sldMk cId="0" sldId="258"/>
        </pc:sldMkLst>
        <pc:graphicFrameChg chg="mod modGraphic">
          <ac:chgData name="John Friesen" userId="S::john.friesen@operationworld.org::9d3a757e-09a8-42a2-b315-fa47145d8ae5" providerId="AD" clId="Web-{3100D8DB-E512-F411-2428-722E29AEC10B}" dt="2025-02-18T23:51:09.426" v="2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760D9DD9-87AE-80BD-7143-3E7C87FAFFF6}"/>
    <pc:docChg chg="modSld">
      <pc:chgData name="John Friesen" userId="S::john.friesen@operationworld.org::9d3a757e-09a8-42a2-b315-fa47145d8ae5" providerId="AD" clId="Web-{760D9DD9-87AE-80BD-7143-3E7C87FAFFF6}" dt="2025-02-08T20:43:39.728" v="3"/>
      <pc:docMkLst>
        <pc:docMk/>
      </pc:docMkLst>
      <pc:sldChg chg="modSp">
        <pc:chgData name="John Friesen" userId="S::john.friesen@operationworld.org::9d3a757e-09a8-42a2-b315-fa47145d8ae5" providerId="AD" clId="Web-{760D9DD9-87AE-80BD-7143-3E7C87FAFFF6}" dt="2025-02-08T20:43:39.728" v="3"/>
        <pc:sldMkLst>
          <pc:docMk/>
          <pc:sldMk cId="0" sldId="258"/>
        </pc:sldMkLst>
        <pc:graphicFrameChg chg="modGraphic">
          <ac:chgData name="John Friesen" userId="S::john.friesen@operationworld.org::9d3a757e-09a8-42a2-b315-fa47145d8ae5" providerId="AD" clId="Web-{760D9DD9-87AE-80BD-7143-3E7C87FAFFF6}" dt="2025-02-08T20:43:39.728"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92D8F4C-85FD-4533-B05A-05E5417227FA}"/>
    <pc:docChg chg="modSld">
      <pc:chgData name="Cathy Friesen" userId="S::cathy.friesen@operationworld.org::4b911d97-c06d-45ce-a5f8-d43e0fc64acb" providerId="AD" clId="Web-{D92D8F4C-85FD-4533-B05A-05E5417227FA}" dt="2025-01-07T00:22:31.426" v="1" actId="20577"/>
      <pc:docMkLst>
        <pc:docMk/>
      </pc:docMkLst>
      <pc:sldChg chg="modSp">
        <pc:chgData name="Cathy Friesen" userId="S::cathy.friesen@operationworld.org::4b911d97-c06d-45ce-a5f8-d43e0fc64acb" providerId="AD" clId="Web-{D92D8F4C-85FD-4533-B05A-05E5417227FA}" dt="2025-01-07T00:22:31.426" v="1" actId="20577"/>
        <pc:sldMkLst>
          <pc:docMk/>
          <pc:sldMk cId="0" sldId="257"/>
        </pc:sldMkLst>
        <pc:spChg chg="mod">
          <ac:chgData name="Cathy Friesen" userId="S::cathy.friesen@operationworld.org::4b911d97-c06d-45ce-a5f8-d43e0fc64acb" providerId="AD" clId="Web-{D92D8F4C-85FD-4533-B05A-05E5417227FA}" dt="2025-01-07T00:22:31.426"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CC03CC8F-7985-13EB-C9C6-01C836FEF011}"/>
    <pc:docChg chg="modSld">
      <pc:chgData name="Kyle Eipperle" userId="S::kyle.eipperle@operationworld.org::68089f80-fb19-4956-8e3e-044c3583140d" providerId="AD" clId="Web-{CC03CC8F-7985-13EB-C9C6-01C836FEF011}" dt="2025-02-17T23:31:45.984" v="18"/>
      <pc:docMkLst>
        <pc:docMk/>
      </pc:docMkLst>
      <pc:sldChg chg="modSp">
        <pc:chgData name="Kyle Eipperle" userId="S::kyle.eipperle@operationworld.org::68089f80-fb19-4956-8e3e-044c3583140d" providerId="AD" clId="Web-{CC03CC8F-7985-13EB-C9C6-01C836FEF011}" dt="2025-02-17T23:20:15.309" v="2" actId="14100"/>
        <pc:sldMkLst>
          <pc:docMk/>
          <pc:sldMk cId="0" sldId="257"/>
        </pc:sldMkLst>
        <pc:grpChg chg="mod">
          <ac:chgData name="Kyle Eipperle" userId="S::kyle.eipperle@operationworld.org::68089f80-fb19-4956-8e3e-044c3583140d" providerId="AD" clId="Web-{CC03CC8F-7985-13EB-C9C6-01C836FEF011}" dt="2025-02-17T23:20:15.309" v="2" actId="14100"/>
          <ac:grpSpMkLst>
            <pc:docMk/>
            <pc:sldMk cId="0" sldId="257"/>
            <ac:grpSpMk id="4" creationId="{00000000-0000-0000-0000-000000000000}"/>
          </ac:grpSpMkLst>
        </pc:grpChg>
        <pc:picChg chg="mod">
          <ac:chgData name="Kyle Eipperle" userId="S::kyle.eipperle@operationworld.org::68089f80-fb19-4956-8e3e-044c3583140d" providerId="AD" clId="Web-{CC03CC8F-7985-13EB-C9C6-01C836FEF011}" dt="2025-02-17T23:20:10.559"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CC03CC8F-7985-13EB-C9C6-01C836FEF011}" dt="2025-02-17T23:31:45.984" v="18"/>
        <pc:sldMkLst>
          <pc:docMk/>
          <pc:sldMk cId="0" sldId="259"/>
        </pc:sldMkLst>
        <pc:spChg chg="mod">
          <ac:chgData name="Kyle Eipperle" userId="S::kyle.eipperle@operationworld.org::68089f80-fb19-4956-8e3e-044c3583140d" providerId="AD" clId="Web-{CC03CC8F-7985-13EB-C9C6-01C836FEF011}" dt="2025-02-17T23:29:01.292" v="9" actId="20577"/>
          <ac:spMkLst>
            <pc:docMk/>
            <pc:sldMk cId="0" sldId="259"/>
            <ac:spMk id="3" creationId="{00000000-0000-0000-0000-000000000000}"/>
          </ac:spMkLst>
        </pc:spChg>
        <pc:spChg chg="add">
          <ac:chgData name="Kyle Eipperle" userId="S::kyle.eipperle@operationworld.org::68089f80-fb19-4956-8e3e-044c3583140d" providerId="AD" clId="Web-{CC03CC8F-7985-13EB-C9C6-01C836FEF011}" dt="2025-02-17T23:31:45.984" v="18"/>
          <ac:spMkLst>
            <pc:docMk/>
            <pc:sldMk cId="0" sldId="259"/>
            <ac:spMk id="4" creationId="{9CB5B617-AD4D-2FA8-F43F-A3B190891277}"/>
          </ac:spMkLst>
        </pc:spChg>
      </pc:sldChg>
      <pc:sldChg chg="modSp">
        <pc:chgData name="Kyle Eipperle" userId="S::kyle.eipperle@operationworld.org::68089f80-fb19-4956-8e3e-044c3583140d" providerId="AD" clId="Web-{CC03CC8F-7985-13EB-C9C6-01C836FEF011}" dt="2025-02-17T23:31:28.420" v="17" actId="20577"/>
        <pc:sldMkLst>
          <pc:docMk/>
          <pc:sldMk cId="0" sldId="260"/>
        </pc:sldMkLst>
        <pc:spChg chg="mod">
          <ac:chgData name="Kyle Eipperle" userId="S::kyle.eipperle@operationworld.org::68089f80-fb19-4956-8e3e-044c3583140d" providerId="AD" clId="Web-{CC03CC8F-7985-13EB-C9C6-01C836FEF011}" dt="2025-02-17T23:31:28.420" v="17" actId="20577"/>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456400" y="2000250"/>
            <a:ext cx="5715000" cy="2857500"/>
          </a:xfrm>
          <a:prstGeom prst="rect">
            <a:avLst/>
          </a:prstGeom>
          <a:noFill/>
        </p:spPr>
      </p:pic>
      <p:grpSp>
        <p:nvGrpSpPr>
          <p:cNvPr id="4" name="Group 3"/>
          <p:cNvGrpSpPr/>
          <p:nvPr/>
        </p:nvGrpSpPr>
        <p:grpSpPr>
          <a:xfrm>
            <a:off x="7361900" y="2705725"/>
            <a:ext cx="3088636" cy="1446550"/>
            <a:chOff x="6191250" y="2705725"/>
            <a:chExt cx="3512700" cy="1446550"/>
          </a:xfrm>
        </p:grpSpPr>
        <p:sp>
          <p:nvSpPr>
            <p:cNvPr id="5" name="TextBox 4"/>
            <p:cNvSpPr txBox="1"/>
            <p:nvPr/>
          </p:nvSpPr>
          <p:spPr>
            <a:xfrm>
              <a:off x="6191250" y="2705725"/>
              <a:ext cx="351270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SUDAN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248756579"/>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Khartoum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51,662,148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and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5/50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r h="476250">
                  <a:tc>
                    <a:txBody>
                      <a:bodyPr/>
                      <a:lstStyle/>
                      <a:p>
                        <a:pPr marL="0" lvl="0" indent="0" algn="l">
                          <a:lnSpc>
                            <a:spcPct val="100000"/>
                          </a:lnSpc>
                          <a:spcBef>
                            <a:spcPts val="0"/>
                          </a:spcBef>
                          <a:spcAft>
                            <a:spcPts val="0"/>
                          </a:spcAft>
                          <a:buNone/>
                        </a:pP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endParaRPr lang="en-US" sz="2400" u="none" strike="noStrike" cap="none" spc="0" dirty="0">
                          <a:solidFill>
                            <a:srgbClr val="FFFFFF"/>
                          </a:solidFill>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661569501"/>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950795" cy="5426229"/>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Massive protests in 2018 led to the arrest of the President which ended his rule. A transitional military-civilian government was formed in 2019, but this brief hope for progress was undone by subsequent military coups. Now, civil war rages between the Sudan Armed Forces and the Rapid Support Forces which was formed from government-supported paramilitaries. Over 10 million Sudanese are displaced, and famine - especially in Darfur - reaches out to claim more lives. Pray that the legacy of oppressive, militaristic rule in Sudan might be ended in Jesus’ name. </a:t>
            </a:r>
            <a:endParaRPr lang="en-US" sz="2800" dirty="0">
              <a:latin typeface="Trebuchet MS"/>
              <a:ea typeface="Calibri"/>
              <a:cs typeface="Calibri"/>
            </a:endParaRPr>
          </a:p>
          <a:p>
            <a:pPr>
              <a:lnSpc>
                <a:spcPct val="125000"/>
              </a:lnSpc>
            </a:pPr>
            <a:endParaRPr lang="en-US" sz="2800" dirty="0">
              <a:latin typeface="Trebuchet MS"/>
              <a:ea typeface="Calibri"/>
              <a:cs typeface="Calibri"/>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gospel spread through these many years of upheaval. Although the conflicts created terrible suffering, they made the Church more mature. The </a:t>
            </a:r>
            <a:r>
              <a:rPr lang="en-US" sz="2800" dirty="0">
                <a:solidFill>
                  <a:srgbClr val="000000">
                    <a:alpha val="100000"/>
                  </a:srgbClr>
                </a:solidFill>
                <a:latin typeface="Trebuchet MS"/>
              </a:rPr>
              <a:t>Islamic government bombed churches and other Christian buildings in the South, and specifically targeted Christian areas for attack. The </a:t>
            </a:r>
            <a:r>
              <a:rPr lang="en-US" sz="2800" u="none" strike="noStrike" cap="none" spc="0" dirty="0">
                <a:solidFill>
                  <a:srgbClr val="000000">
                    <a:alpha val="100000"/>
                  </a:srgbClr>
                </a:solidFill>
                <a:latin typeface="Trebuchet MS"/>
              </a:rPr>
              <a:t>wars scattered Christian refugees throughout the country, so even through suffering the good news spread. Churches formed in places and among peoples that previously had no Christians! Praise God that this growth occurs across many denominations. Pray for them to find unity through Christ.</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Tree>
  </p:cSld>
  <p:clrMapOvr>
    <a:masterClrMapping/>
  </p:clrMapOvr>
</p:sld>
</file>

<file path=ppt/theme/theme1.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KE</PrayerPointComplete>
  </documentManagement>
</p:properties>
</file>

<file path=customXml/itemProps1.xml><?xml version="1.0" encoding="utf-8"?>
<ds:datastoreItem xmlns:ds="http://schemas.openxmlformats.org/officeDocument/2006/customXml" ds:itemID="{2AEF0CC3-653F-46DD-8031-B43E4899B8F7}">
  <ds:schemaRefs>
    <ds:schemaRef ds:uri="http://schemas.microsoft.com/sharepoint/v3/contenttype/forms"/>
  </ds:schemaRefs>
</ds:datastoreItem>
</file>

<file path=customXml/itemProps2.xml><?xml version="1.0" encoding="utf-8"?>
<ds:datastoreItem xmlns:ds="http://schemas.openxmlformats.org/officeDocument/2006/customXml" ds:itemID="{DAB40D5E-B944-47F6-9F7F-B80CA849107A}"/>
</file>

<file path=customXml/itemProps3.xml><?xml version="1.0" encoding="utf-8"?>
<ds:datastoreItem xmlns:ds="http://schemas.openxmlformats.org/officeDocument/2006/customXml" ds:itemID="{9AA620E4-95A2-410B-A8B1-D8F07F214C4D}">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Theme85</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32</cp:revision>
  <dcterms:created xsi:type="dcterms:W3CDTF">2024-12-17T23:29:08Z</dcterms:created>
  <dcterms:modified xsi:type="dcterms:W3CDTF">2025-02-18T23:51:13Z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