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95F62-9A2B-1672-35FA-882BABC31784}" v="17" dt="2025-02-18T23:55:44.139"/>
    <p1510:client id="{A1474FE8-8CA1-B31A-9803-285ED2D01D96}" v="25" dt="2025-02-18T17:50:36.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EDFA4803-BFFD-DEEA-210D-2D927A46DEC9}"/>
    <pc:docChg chg="modSld">
      <pc:chgData name="John Friesen" userId="S::john.friesen@operationworld.org::9d3a757e-09a8-42a2-b315-fa47145d8ae5" providerId="AD" clId="Web-{EDFA4803-BFFD-DEEA-210D-2D927A46DEC9}" dt="2025-02-08T20:42:41.170" v="2"/>
      <pc:docMkLst>
        <pc:docMk/>
      </pc:docMkLst>
      <pc:sldChg chg="modSp">
        <pc:chgData name="John Friesen" userId="S::john.friesen@operationworld.org::9d3a757e-09a8-42a2-b315-fa47145d8ae5" providerId="AD" clId="Web-{EDFA4803-BFFD-DEEA-210D-2D927A46DEC9}" dt="2025-02-08T20:42:41.170" v="2"/>
        <pc:sldMkLst>
          <pc:docMk/>
          <pc:sldMk cId="0" sldId="258"/>
        </pc:sldMkLst>
        <pc:graphicFrameChg chg="modGraphic">
          <ac:chgData name="John Friesen" userId="S::john.friesen@operationworld.org::9d3a757e-09a8-42a2-b315-fa47145d8ae5" providerId="AD" clId="Web-{EDFA4803-BFFD-DEEA-210D-2D927A46DEC9}" dt="2025-02-08T20:42:41.170" v="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93295F62-9A2B-1672-35FA-882BABC31784}"/>
    <pc:docChg chg="modSld">
      <pc:chgData name="John Friesen" userId="S::john.friesen@operationworld.org::9d3a757e-09a8-42a2-b315-fa47145d8ae5" providerId="AD" clId="Web-{93295F62-9A2B-1672-35FA-882BABC31784}" dt="2025-02-18T23:55:35.670" v="13"/>
      <pc:docMkLst>
        <pc:docMk/>
      </pc:docMkLst>
      <pc:sldChg chg="modSp">
        <pc:chgData name="John Friesen" userId="S::john.friesen@operationworld.org::9d3a757e-09a8-42a2-b315-fa47145d8ae5" providerId="AD" clId="Web-{93295F62-9A2B-1672-35FA-882BABC31784}" dt="2025-02-18T23:55:03.327" v="2" actId="1076"/>
        <pc:sldMkLst>
          <pc:docMk/>
          <pc:sldMk cId="0" sldId="257"/>
        </pc:sldMkLst>
        <pc:spChg chg="mod">
          <ac:chgData name="John Friesen" userId="S::john.friesen@operationworld.org::9d3a757e-09a8-42a2-b315-fa47145d8ae5" providerId="AD" clId="Web-{93295F62-9A2B-1672-35FA-882BABC31784}" dt="2025-02-18T23:54:59.030" v="0" actId="14100"/>
          <ac:spMkLst>
            <pc:docMk/>
            <pc:sldMk cId="0" sldId="257"/>
            <ac:spMk id="5" creationId="{00000000-0000-0000-0000-000000000000}"/>
          </ac:spMkLst>
        </pc:spChg>
        <pc:grpChg chg="mod">
          <ac:chgData name="John Friesen" userId="S::john.friesen@operationworld.org::9d3a757e-09a8-42a2-b315-fa47145d8ae5" providerId="AD" clId="Web-{93295F62-9A2B-1672-35FA-882BABC31784}" dt="2025-02-18T23:55:03.327" v="2" actId="1076"/>
          <ac:grpSpMkLst>
            <pc:docMk/>
            <pc:sldMk cId="0" sldId="257"/>
            <ac:grpSpMk id="4" creationId="{00000000-0000-0000-0000-000000000000}"/>
          </ac:grpSpMkLst>
        </pc:grpChg>
        <pc:picChg chg="mod">
          <ac:chgData name="John Friesen" userId="S::john.friesen@operationworld.org::9d3a757e-09a8-42a2-b315-fa47145d8ae5" providerId="AD" clId="Web-{93295F62-9A2B-1672-35FA-882BABC31784}" dt="2025-02-18T23:55:03.327" v="1" actId="1076"/>
          <ac:picMkLst>
            <pc:docMk/>
            <pc:sldMk cId="0" sldId="257"/>
            <ac:picMk id="2" creationId="{00000000-0000-0000-0000-000000000000}"/>
          </ac:picMkLst>
        </pc:picChg>
      </pc:sldChg>
      <pc:sldChg chg="modSp">
        <pc:chgData name="John Friesen" userId="S::john.friesen@operationworld.org::9d3a757e-09a8-42a2-b315-fa47145d8ae5" providerId="AD" clId="Web-{93295F62-9A2B-1672-35FA-882BABC31784}" dt="2025-02-18T23:55:35.670" v="13"/>
        <pc:sldMkLst>
          <pc:docMk/>
          <pc:sldMk cId="0" sldId="258"/>
        </pc:sldMkLst>
        <pc:graphicFrameChg chg="mod modGraphic">
          <ac:chgData name="John Friesen" userId="S::john.friesen@operationworld.org::9d3a757e-09a8-42a2-b315-fa47145d8ae5" providerId="AD" clId="Web-{93295F62-9A2B-1672-35FA-882BABC31784}" dt="2025-02-18T23:55:35.670" v="1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9A17772-5710-9DFA-4FFB-C7368EB57612}"/>
    <pc:docChg chg="modSld">
      <pc:chgData name="John Friesen" userId="S::john.friesen@operationworld.org::9d3a757e-09a8-42a2-b315-fa47145d8ae5" providerId="AD" clId="Web-{39A17772-5710-9DFA-4FFB-C7368EB57612}" dt="2025-02-10T18:50:12.768" v="0" actId="20577"/>
      <pc:docMkLst>
        <pc:docMk/>
      </pc:docMkLst>
      <pc:sldChg chg="modSp">
        <pc:chgData name="John Friesen" userId="S::john.friesen@operationworld.org::9d3a757e-09a8-42a2-b315-fa47145d8ae5" providerId="AD" clId="Web-{39A17772-5710-9DFA-4FFB-C7368EB57612}" dt="2025-02-10T18:50:12.768" v="0" actId="20577"/>
        <pc:sldMkLst>
          <pc:docMk/>
          <pc:sldMk cId="0" sldId="259"/>
        </pc:sldMkLst>
        <pc:spChg chg="mod">
          <ac:chgData name="John Friesen" userId="S::john.friesen@operationworld.org::9d3a757e-09a8-42a2-b315-fa47145d8ae5" providerId="AD" clId="Web-{39A17772-5710-9DFA-4FFB-C7368EB57612}" dt="2025-02-10T18:50:12.768" v="0"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7176672D-534C-D4CC-D433-E819FF803997}"/>
    <pc:docChg chg="modSld">
      <pc:chgData name="John Friesen" userId="S::john.friesen@operationworld.org::9d3a757e-09a8-42a2-b315-fa47145d8ae5" providerId="AD" clId="Web-{7176672D-534C-D4CC-D433-E819FF803997}" dt="2025-02-14T02:36:53.901" v="5" actId="20577"/>
      <pc:docMkLst>
        <pc:docMk/>
      </pc:docMkLst>
      <pc:sldChg chg="modSp">
        <pc:chgData name="John Friesen" userId="S::john.friesen@operationworld.org::9d3a757e-09a8-42a2-b315-fa47145d8ae5" providerId="AD" clId="Web-{7176672D-534C-D4CC-D433-E819FF803997}" dt="2025-02-14T02:36:53.901" v="5" actId="20577"/>
        <pc:sldMkLst>
          <pc:docMk/>
          <pc:sldMk cId="0" sldId="259"/>
        </pc:sldMkLst>
        <pc:spChg chg="mod">
          <ac:chgData name="John Friesen" userId="S::john.friesen@operationworld.org::9d3a757e-09a8-42a2-b315-fa47145d8ae5" providerId="AD" clId="Web-{7176672D-534C-D4CC-D433-E819FF803997}" dt="2025-02-14T02:36:53.901" v="5"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5858BBB5-D159-487E-B0DB-81BF12D5CB35}"/>
    <pc:docChg chg="modSld">
      <pc:chgData name="Cathy Friesen" userId="S::cathy.friesen@operationworld.org::4b911d97-c06d-45ce-a5f8-d43e0fc64acb" providerId="AD" clId="Web-{5858BBB5-D159-487E-B0DB-81BF12D5CB35}" dt="2025-01-07T00:22:12.480" v="1" actId="20577"/>
      <pc:docMkLst>
        <pc:docMk/>
      </pc:docMkLst>
      <pc:sldChg chg="modSp">
        <pc:chgData name="Cathy Friesen" userId="S::cathy.friesen@operationworld.org::4b911d97-c06d-45ce-a5f8-d43e0fc64acb" providerId="AD" clId="Web-{5858BBB5-D159-487E-B0DB-81BF12D5CB35}" dt="2025-01-07T00:22:12.480" v="1" actId="20577"/>
        <pc:sldMkLst>
          <pc:docMk/>
          <pc:sldMk cId="0" sldId="257"/>
        </pc:sldMkLst>
        <pc:spChg chg="mod">
          <ac:chgData name="Cathy Friesen" userId="S::cathy.friesen@operationworld.org::4b911d97-c06d-45ce-a5f8-d43e0fc64acb" providerId="AD" clId="Web-{5858BBB5-D159-487E-B0DB-81BF12D5CB35}" dt="2025-01-07T00:22:12.480"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A1474FE8-8CA1-B31A-9803-285ED2D01D96}"/>
    <pc:docChg chg="modSld">
      <pc:chgData name="Kyle Eipperle" userId="S::kyle.eipperle@operationworld.org::68089f80-fb19-4956-8e3e-044c3583140d" providerId="AD" clId="Web-{A1474FE8-8CA1-B31A-9803-285ED2D01D96}" dt="2025-02-18T17:50:36.275" v="17"/>
      <pc:docMkLst>
        <pc:docMk/>
      </pc:docMkLst>
      <pc:sldChg chg="modSp">
        <pc:chgData name="Kyle Eipperle" userId="S::kyle.eipperle@operationworld.org::68089f80-fb19-4956-8e3e-044c3583140d" providerId="AD" clId="Web-{A1474FE8-8CA1-B31A-9803-285ED2D01D96}" dt="2025-02-18T17:42:08.278" v="5" actId="14100"/>
        <pc:sldMkLst>
          <pc:docMk/>
          <pc:sldMk cId="0" sldId="257"/>
        </pc:sldMkLst>
        <pc:grpChg chg="mod">
          <ac:chgData name="Kyle Eipperle" userId="S::kyle.eipperle@operationworld.org::68089f80-fb19-4956-8e3e-044c3583140d" providerId="AD" clId="Web-{A1474FE8-8CA1-B31A-9803-285ED2D01D96}" dt="2025-02-18T17:42:08.278" v="5" actId="14100"/>
          <ac:grpSpMkLst>
            <pc:docMk/>
            <pc:sldMk cId="0" sldId="257"/>
            <ac:grpSpMk id="4" creationId="{00000000-0000-0000-0000-000000000000}"/>
          </ac:grpSpMkLst>
        </pc:grpChg>
        <pc:picChg chg="mod">
          <ac:chgData name="Kyle Eipperle" userId="S::kyle.eipperle@operationworld.org::68089f80-fb19-4956-8e3e-044c3583140d" providerId="AD" clId="Web-{A1474FE8-8CA1-B31A-9803-285ED2D01D96}" dt="2025-02-18T17:42:02.028" v="3" actId="1076"/>
          <ac:picMkLst>
            <pc:docMk/>
            <pc:sldMk cId="0" sldId="257"/>
            <ac:picMk id="2" creationId="{00000000-0000-0000-0000-000000000000}"/>
          </ac:picMkLst>
        </pc:picChg>
      </pc:sldChg>
      <pc:sldChg chg="modSp">
        <pc:chgData name="Kyle Eipperle" userId="S::kyle.eipperle@operationworld.org::68089f80-fb19-4956-8e3e-044c3583140d" providerId="AD" clId="Web-{A1474FE8-8CA1-B31A-9803-285ED2D01D96}" dt="2025-02-18T17:49:36.554" v="16" actId="20577"/>
        <pc:sldMkLst>
          <pc:docMk/>
          <pc:sldMk cId="0" sldId="259"/>
        </pc:sldMkLst>
        <pc:spChg chg="mod">
          <ac:chgData name="Kyle Eipperle" userId="S::kyle.eipperle@operationworld.org::68089f80-fb19-4956-8e3e-044c3583140d" providerId="AD" clId="Web-{A1474FE8-8CA1-B31A-9803-285ED2D01D96}" dt="2025-02-18T17:49:36.554" v="16" actId="20577"/>
          <ac:spMkLst>
            <pc:docMk/>
            <pc:sldMk cId="0" sldId="259"/>
            <ac:spMk id="3" creationId="{00000000-0000-0000-0000-000000000000}"/>
          </ac:spMkLst>
        </pc:spChg>
      </pc:sldChg>
      <pc:sldChg chg="addSp modSp">
        <pc:chgData name="Kyle Eipperle" userId="S::kyle.eipperle@operationworld.org::68089f80-fb19-4956-8e3e-044c3583140d" providerId="AD" clId="Web-{A1474FE8-8CA1-B31A-9803-285ED2D01D96}" dt="2025-02-18T17:50:36.275" v="17"/>
        <pc:sldMkLst>
          <pc:docMk/>
          <pc:sldMk cId="0" sldId="260"/>
        </pc:sldMkLst>
        <pc:spChg chg="mod">
          <ac:chgData name="Kyle Eipperle" userId="S::kyle.eipperle@operationworld.org::68089f80-fb19-4956-8e3e-044c3583140d" providerId="AD" clId="Web-{A1474FE8-8CA1-B31A-9803-285ED2D01D96}" dt="2025-02-18T17:46:04.909" v="13" actId="20577"/>
          <ac:spMkLst>
            <pc:docMk/>
            <pc:sldMk cId="0" sldId="260"/>
            <ac:spMk id="3" creationId="{00000000-0000-0000-0000-000000000000}"/>
          </ac:spMkLst>
        </pc:spChg>
        <pc:spChg chg="add">
          <ac:chgData name="Kyle Eipperle" userId="S::kyle.eipperle@operationworld.org::68089f80-fb19-4956-8e3e-044c3583140d" providerId="AD" clId="Web-{A1474FE8-8CA1-B31A-9803-285ED2D01D96}" dt="2025-02-18T17:50:36.275" v="17"/>
          <ac:spMkLst>
            <pc:docMk/>
            <pc:sldMk cId="0" sldId="260"/>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429003" y="2000250"/>
            <a:ext cx="5715000" cy="2857500"/>
          </a:xfrm>
          <a:prstGeom prst="rect">
            <a:avLst/>
          </a:prstGeom>
          <a:noFill/>
        </p:spPr>
      </p:pic>
      <p:grpSp>
        <p:nvGrpSpPr>
          <p:cNvPr id="4" name="Group 3"/>
          <p:cNvGrpSpPr/>
          <p:nvPr/>
        </p:nvGrpSpPr>
        <p:grpSpPr>
          <a:xfrm>
            <a:off x="7334503" y="2705725"/>
            <a:ext cx="3730595" cy="1446550"/>
            <a:chOff x="6191250" y="2705725"/>
            <a:chExt cx="4194805" cy="1446550"/>
          </a:xfrm>
        </p:grpSpPr>
        <p:sp>
          <p:nvSpPr>
            <p:cNvPr id="5" name="TextBox 4"/>
            <p:cNvSpPr txBox="1"/>
            <p:nvPr/>
          </p:nvSpPr>
          <p:spPr>
            <a:xfrm>
              <a:off x="6191250" y="2705725"/>
              <a:ext cx="4194805"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840C3A"/>
                  </a:solidFill>
                  <a:latin typeface="Trebuchet MS"/>
                </a:rPr>
                <a:t>PRAYING FOR
</a:t>
              </a:r>
              <a:r>
                <a:rPr lang="en-US" sz="6000" u="none" strike="noStrike" cap="none" spc="0" dirty="0">
                  <a:solidFill>
                    <a:srgbClr val="840C3A"/>
                  </a:solidFill>
                  <a:latin typeface="Trebuchet MS"/>
                </a:rPr>
                <a:t>SRI LANKA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734050"/>
            <a:chOff x="285750" y="285750"/>
            <a:chExt cx="6010275" cy="57340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330469319"/>
                </p:ext>
              </p:extLst>
            </p:nvPr>
          </p:nvGraphicFramePr>
          <p:xfrm>
            <a:off x="381000" y="857250"/>
            <a:ext cx="5819776" cy="51625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Colombo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rPr>
                          <a:t>23,229,471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Sinhala and Tamil, with English as the link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Buddhist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778312" cy="5426229"/>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Sri Lanka has endured much upheaval in the past generation. The 2004 tsunami, the bloody end to the civil war in 2009, the Islamist suicide bombings in 2019, and the economic crises in 2021 that led to the mass protests which finally toppled the government in 2022. Now, signs of hope spring forth. A closely contested but peaceful 2024 election gave a left-leaning new president a mandate to eliminate corruption and alleviate poverty. Pray that this new era might bring a time of good governance, economic restoration, justice for all ethnic and religious groups, and freedom for the gospel. </a:t>
            </a:r>
            <a:endParaRPr lang="en-US" dirty="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1037036"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Sri Lanka once was known for its tolerance and non-violence. For centuries it was a Buddhist kingdom that welcomed refugees from India (Hindu, Muslim, Christian). But Buddhist extremism has grown in this multi-religious, multi-ethnic country.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Persecution against Christians comes in waves, and at least 250 churches were destroyed or damaged in recent years. Intensifying Hindu extremism and Arab-funded Islamization in eastern Sri Lanka both target Christians. Beneath the layers of Buddhism and Hinduism the ancient spirits, gods, and demons still hold power. Pray for the power of Christ to break these strongholds.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KE</PrayerPointComplete>
  </documentManagement>
</p:properties>
</file>

<file path=customXml/itemProps1.xml><?xml version="1.0" encoding="utf-8"?>
<ds:datastoreItem xmlns:ds="http://schemas.openxmlformats.org/officeDocument/2006/customXml" ds:itemID="{0BC319D1-6825-4802-88B7-661F4B6AE538}"/>
</file>

<file path=customXml/itemProps2.xml><?xml version="1.0" encoding="utf-8"?>
<ds:datastoreItem xmlns:ds="http://schemas.openxmlformats.org/officeDocument/2006/customXml" ds:itemID="{E809C8BE-60F1-4E85-8AA1-7CDD5D0C5F2C}">
  <ds:schemaRefs>
    <ds:schemaRef ds:uri="http://schemas.microsoft.com/sharepoint/v3/contenttype/forms"/>
  </ds:schemaRefs>
</ds:datastoreItem>
</file>

<file path=customXml/itemProps3.xml><?xml version="1.0" encoding="utf-8"?>
<ds:datastoreItem xmlns:ds="http://schemas.openxmlformats.org/officeDocument/2006/customXml" ds:itemID="{FA2A2DBF-69CC-4CDC-88A2-6A429F0DA9F9}">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Theme69</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32</cp:revision>
  <dcterms:created xsi:type="dcterms:W3CDTF">2024-12-17T23:29:07Z</dcterms:created>
  <dcterms:modified xsi:type="dcterms:W3CDTF">2025-02-18T23:55:49Z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