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sldIdLst>
    <p:sldId id="256" r:id="rId5"/>
    <p:sldId id="257" r:id="rId6"/>
    <p:sldId id="258" r:id="rId7"/>
    <p:sldId id="259" r:id="rId8"/>
    <p:sldId id="260" r:id="rId9"/>
  </p:sldIdLst>
  <p:sldSz cx="12188825"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900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A7095FE-D320-E958-C7EA-E79AFAD62B13}" v="31" dt="2025-02-18T17:59:53.599"/>
    <p1510:client id="{C7E9AD56-4662-78C4-6683-60350773C00B}" v="32" dt="2025-02-18T23:57:43.80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p:cViewPr>
        <p:scale>
          <a:sx n="100" d="100"/>
          <a:sy n="100" d="100"/>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yle Eipperle" userId="S::kyle.eipperle@operationworld.org::68089f80-fb19-4956-8e3e-044c3583140d" providerId="AD" clId="Web-{8A7095FE-D320-E958-C7EA-E79AFAD62B13}"/>
    <pc:docChg chg="modSld">
      <pc:chgData name="Kyle Eipperle" userId="S::kyle.eipperle@operationworld.org::68089f80-fb19-4956-8e3e-044c3583140d" providerId="AD" clId="Web-{8A7095FE-D320-E958-C7EA-E79AFAD62B13}" dt="2025-02-18T17:59:53.599" v="22" actId="1076"/>
      <pc:docMkLst>
        <pc:docMk/>
      </pc:docMkLst>
      <pc:sldChg chg="modSp">
        <pc:chgData name="Kyle Eipperle" userId="S::kyle.eipperle@operationworld.org::68089f80-fb19-4956-8e3e-044c3583140d" providerId="AD" clId="Web-{8A7095FE-D320-E958-C7EA-E79AFAD62B13}" dt="2025-02-18T17:52:11.893" v="6" actId="14100"/>
        <pc:sldMkLst>
          <pc:docMk/>
          <pc:sldMk cId="0" sldId="257"/>
        </pc:sldMkLst>
        <pc:grpChg chg="mod">
          <ac:chgData name="Kyle Eipperle" userId="S::kyle.eipperle@operationworld.org::68089f80-fb19-4956-8e3e-044c3583140d" providerId="AD" clId="Web-{8A7095FE-D320-E958-C7EA-E79AFAD62B13}" dt="2025-02-18T17:52:11.893" v="6" actId="14100"/>
          <ac:grpSpMkLst>
            <pc:docMk/>
            <pc:sldMk cId="0" sldId="257"/>
            <ac:grpSpMk id="4" creationId="{00000000-0000-0000-0000-000000000000}"/>
          </ac:grpSpMkLst>
        </pc:grpChg>
        <pc:picChg chg="mod">
          <ac:chgData name="Kyle Eipperle" userId="S::kyle.eipperle@operationworld.org::68089f80-fb19-4956-8e3e-044c3583140d" providerId="AD" clId="Web-{8A7095FE-D320-E958-C7EA-E79AFAD62B13}" dt="2025-02-18T17:52:05.862" v="4" actId="1076"/>
          <ac:picMkLst>
            <pc:docMk/>
            <pc:sldMk cId="0" sldId="257"/>
            <ac:picMk id="2" creationId="{00000000-0000-0000-0000-000000000000}"/>
          </ac:picMkLst>
        </pc:picChg>
      </pc:sldChg>
      <pc:sldChg chg="modSp">
        <pc:chgData name="Kyle Eipperle" userId="S::kyle.eipperle@operationworld.org::68089f80-fb19-4956-8e3e-044c3583140d" providerId="AD" clId="Web-{8A7095FE-D320-E958-C7EA-E79AFAD62B13}" dt="2025-02-18T17:52:33.690" v="10"/>
        <pc:sldMkLst>
          <pc:docMk/>
          <pc:sldMk cId="0" sldId="258"/>
        </pc:sldMkLst>
        <pc:graphicFrameChg chg="mod modGraphic">
          <ac:chgData name="Kyle Eipperle" userId="S::kyle.eipperle@operationworld.org::68089f80-fb19-4956-8e3e-044c3583140d" providerId="AD" clId="Web-{8A7095FE-D320-E958-C7EA-E79AFAD62B13}" dt="2025-02-18T17:52:33.690" v="10"/>
          <ac:graphicFrameMkLst>
            <pc:docMk/>
            <pc:sldMk cId="0" sldId="258"/>
            <ac:graphicFrameMk id="5" creationId="{00000000-0000-0000-0000-000000000000}"/>
          </ac:graphicFrameMkLst>
        </pc:graphicFrameChg>
      </pc:sldChg>
      <pc:sldChg chg="modSp">
        <pc:chgData name="Kyle Eipperle" userId="S::kyle.eipperle@operationworld.org::68089f80-fb19-4956-8e3e-044c3583140d" providerId="AD" clId="Web-{8A7095FE-D320-E958-C7EA-E79AFAD62B13}" dt="2025-02-18T17:56:38.113" v="15" actId="20577"/>
        <pc:sldMkLst>
          <pc:docMk/>
          <pc:sldMk cId="0" sldId="259"/>
        </pc:sldMkLst>
        <pc:spChg chg="mod">
          <ac:chgData name="Kyle Eipperle" userId="S::kyle.eipperle@operationworld.org::68089f80-fb19-4956-8e3e-044c3583140d" providerId="AD" clId="Web-{8A7095FE-D320-E958-C7EA-E79AFAD62B13}" dt="2025-02-18T17:56:38.113" v="15" actId="20577"/>
          <ac:spMkLst>
            <pc:docMk/>
            <pc:sldMk cId="0" sldId="259"/>
            <ac:spMk id="3" creationId="{00000000-0000-0000-0000-000000000000}"/>
          </ac:spMkLst>
        </pc:spChg>
      </pc:sldChg>
      <pc:sldChg chg="addSp modSp">
        <pc:chgData name="Kyle Eipperle" userId="S::kyle.eipperle@operationworld.org::68089f80-fb19-4956-8e3e-044c3583140d" providerId="AD" clId="Web-{8A7095FE-D320-E958-C7EA-E79AFAD62B13}" dt="2025-02-18T17:59:53.599" v="22" actId="1076"/>
        <pc:sldMkLst>
          <pc:docMk/>
          <pc:sldMk cId="0" sldId="260"/>
        </pc:sldMkLst>
        <pc:spChg chg="mod">
          <ac:chgData name="Kyle Eipperle" userId="S::kyle.eipperle@operationworld.org::68089f80-fb19-4956-8e3e-044c3583140d" providerId="AD" clId="Web-{8A7095FE-D320-E958-C7EA-E79AFAD62B13}" dt="2025-02-18T17:59:45.193" v="21" actId="20577"/>
          <ac:spMkLst>
            <pc:docMk/>
            <pc:sldMk cId="0" sldId="260"/>
            <ac:spMk id="3" creationId="{00000000-0000-0000-0000-000000000000}"/>
          </ac:spMkLst>
        </pc:spChg>
        <pc:spChg chg="add mod">
          <ac:chgData name="Kyle Eipperle" userId="S::kyle.eipperle@operationworld.org::68089f80-fb19-4956-8e3e-044c3583140d" providerId="AD" clId="Web-{8A7095FE-D320-E958-C7EA-E79AFAD62B13}" dt="2025-02-18T17:59:53.599" v="22" actId="1076"/>
          <ac:spMkLst>
            <pc:docMk/>
            <pc:sldMk cId="0" sldId="260"/>
            <ac:spMk id="4" creationId="{9CB5B617-AD4D-2FA8-F43F-A3B190891277}"/>
          </ac:spMkLst>
        </pc:spChg>
      </pc:sldChg>
    </pc:docChg>
  </pc:docChgLst>
  <pc:docChgLst>
    <pc:chgData name="Cathy Friesen" userId="S::cathy.friesen@operationworld.org::4b911d97-c06d-45ce-a5f8-d43e0fc64acb" providerId="AD" clId="Web-{949D23D5-050B-3718-063B-D1F61822CF9C}"/>
    <pc:docChg chg="modSld">
      <pc:chgData name="Cathy Friesen" userId="S::cathy.friesen@operationworld.org::4b911d97-c06d-45ce-a5f8-d43e0fc64acb" providerId="AD" clId="Web-{949D23D5-050B-3718-063B-D1F61822CF9C}" dt="2025-01-07T00:21:33.359" v="1" actId="20577"/>
      <pc:docMkLst>
        <pc:docMk/>
      </pc:docMkLst>
      <pc:sldChg chg="modSp">
        <pc:chgData name="Cathy Friesen" userId="S::cathy.friesen@operationworld.org::4b911d97-c06d-45ce-a5f8-d43e0fc64acb" providerId="AD" clId="Web-{949D23D5-050B-3718-063B-D1F61822CF9C}" dt="2025-01-07T00:21:33.359" v="1" actId="20577"/>
        <pc:sldMkLst>
          <pc:docMk/>
          <pc:sldMk cId="0" sldId="257"/>
        </pc:sldMkLst>
        <pc:spChg chg="mod">
          <ac:chgData name="Cathy Friesen" userId="S::cathy.friesen@operationworld.org::4b911d97-c06d-45ce-a5f8-d43e0fc64acb" providerId="AD" clId="Web-{949D23D5-050B-3718-063B-D1F61822CF9C}" dt="2025-01-07T00:21:33.359" v="1" actId="20577"/>
          <ac:spMkLst>
            <pc:docMk/>
            <pc:sldMk cId="0" sldId="257"/>
            <ac:spMk id="5" creationId="{00000000-0000-0000-0000-000000000000}"/>
          </ac:spMkLst>
        </pc:spChg>
      </pc:sldChg>
    </pc:docChg>
  </pc:docChgLst>
  <pc:docChgLst>
    <pc:chgData name="John Friesen" userId="S::john.friesen@operationworld.org::9d3a757e-09a8-42a2-b315-fa47145d8ae5" providerId="AD" clId="Web-{C7E9AD56-4662-78C4-6683-60350773C00B}"/>
    <pc:docChg chg="modSld">
      <pc:chgData name="John Friesen" userId="S::john.friesen@operationworld.org::9d3a757e-09a8-42a2-b315-fa47145d8ae5" providerId="AD" clId="Web-{C7E9AD56-4662-78C4-6683-60350773C00B}" dt="2025-02-18T23:57:33.027" v="28"/>
      <pc:docMkLst>
        <pc:docMk/>
      </pc:docMkLst>
      <pc:sldChg chg="modSp">
        <pc:chgData name="John Friesen" userId="S::john.friesen@operationworld.org::9d3a757e-09a8-42a2-b315-fa47145d8ae5" providerId="AD" clId="Web-{C7E9AD56-4662-78C4-6683-60350773C00B}" dt="2025-02-18T23:56:42.465" v="4" actId="1076"/>
        <pc:sldMkLst>
          <pc:docMk/>
          <pc:sldMk cId="0" sldId="257"/>
        </pc:sldMkLst>
        <pc:spChg chg="mod">
          <ac:chgData name="John Friesen" userId="S::john.friesen@operationworld.org::9d3a757e-09a8-42a2-b315-fa47145d8ae5" providerId="AD" clId="Web-{C7E9AD56-4662-78C4-6683-60350773C00B}" dt="2025-02-18T23:56:42.465" v="4" actId="1076"/>
          <ac:spMkLst>
            <pc:docMk/>
            <pc:sldMk cId="0" sldId="257"/>
            <ac:spMk id="5" creationId="{00000000-0000-0000-0000-000000000000}"/>
          </ac:spMkLst>
        </pc:spChg>
        <pc:grpChg chg="mod">
          <ac:chgData name="John Friesen" userId="S::john.friesen@operationworld.org::9d3a757e-09a8-42a2-b315-fa47145d8ae5" providerId="AD" clId="Web-{C7E9AD56-4662-78C4-6683-60350773C00B}" dt="2025-02-18T23:56:34.496" v="2" actId="1076"/>
          <ac:grpSpMkLst>
            <pc:docMk/>
            <pc:sldMk cId="0" sldId="257"/>
            <ac:grpSpMk id="4" creationId="{00000000-0000-0000-0000-000000000000}"/>
          </ac:grpSpMkLst>
        </pc:grpChg>
        <pc:picChg chg="mod">
          <ac:chgData name="John Friesen" userId="S::john.friesen@operationworld.org::9d3a757e-09a8-42a2-b315-fa47145d8ae5" providerId="AD" clId="Web-{C7E9AD56-4662-78C4-6683-60350773C00B}" dt="2025-02-18T23:56:34.481" v="1" actId="1076"/>
          <ac:picMkLst>
            <pc:docMk/>
            <pc:sldMk cId="0" sldId="257"/>
            <ac:picMk id="2" creationId="{00000000-0000-0000-0000-000000000000}"/>
          </ac:picMkLst>
        </pc:picChg>
      </pc:sldChg>
      <pc:sldChg chg="modSp">
        <pc:chgData name="John Friesen" userId="S::john.friesen@operationworld.org::9d3a757e-09a8-42a2-b315-fa47145d8ae5" providerId="AD" clId="Web-{C7E9AD56-4662-78C4-6683-60350773C00B}" dt="2025-02-18T23:57:33.027" v="28"/>
        <pc:sldMkLst>
          <pc:docMk/>
          <pc:sldMk cId="0" sldId="258"/>
        </pc:sldMkLst>
        <pc:graphicFrameChg chg="mod modGraphic">
          <ac:chgData name="John Friesen" userId="S::john.friesen@operationworld.org::9d3a757e-09a8-42a2-b315-fa47145d8ae5" providerId="AD" clId="Web-{C7E9AD56-4662-78C4-6683-60350773C00B}" dt="2025-02-18T23:57:33.027" v="28"/>
          <ac:graphicFrameMkLst>
            <pc:docMk/>
            <pc:sldMk cId="0" sldId="258"/>
            <ac:graphicFrameMk id="5" creationId="{00000000-0000-0000-0000-000000000000}"/>
          </ac:graphicFrameMkLst>
        </pc:graphicFrameChg>
      </pc:sldChg>
    </pc:docChg>
  </pc:docChgLst>
  <pc:docChgLst>
    <pc:chgData name="John Friesen" userId="S::john.friesen@operationworld.org::9d3a757e-09a8-42a2-b315-fa47145d8ae5" providerId="AD" clId="Web-{42A91742-A329-054A-27A2-A15836A767BC}"/>
    <pc:docChg chg="modSld">
      <pc:chgData name="John Friesen" userId="S::john.friesen@operationworld.org::9d3a757e-09a8-42a2-b315-fa47145d8ae5" providerId="AD" clId="Web-{42A91742-A329-054A-27A2-A15836A767BC}" dt="2025-02-08T20:41:18.742" v="10"/>
      <pc:docMkLst>
        <pc:docMk/>
      </pc:docMkLst>
      <pc:sldChg chg="modSp">
        <pc:chgData name="John Friesen" userId="S::john.friesen@operationworld.org::9d3a757e-09a8-42a2-b315-fa47145d8ae5" providerId="AD" clId="Web-{42A91742-A329-054A-27A2-A15836A767BC}" dt="2025-02-08T20:41:18.742" v="10"/>
        <pc:sldMkLst>
          <pc:docMk/>
          <pc:sldMk cId="0" sldId="258"/>
        </pc:sldMkLst>
        <pc:graphicFrameChg chg="mod modGraphic">
          <ac:chgData name="John Friesen" userId="S::john.friesen@operationworld.org::9d3a757e-09a8-42a2-b315-fa47145d8ae5" providerId="AD" clId="Web-{42A91742-A329-054A-27A2-A15836A767BC}" dt="2025-02-08T20:41:18.742" v="10"/>
          <ac:graphicFrameMkLst>
            <pc:docMk/>
            <pc:sldMk cId="0" sldId="258"/>
            <ac:graphicFrameMk id="5" creationId="{00000000-0000-0000-0000-000000000000}"/>
          </ac:graphicFrameMkLst>
        </pc:graphicFrame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23494420" r:id="rId1"/>
  </p:sldLayoutIdLst>
  <p:txStyles>
    <p:titleStyle>
      <a:lvl1pPr algn="ctr">
        <a:defRPr sz="4400" kern="1200">
          <a:solidFill>
            <a:schemeClr val="lt1"/>
          </a:solidFill>
        </a:defRPr>
      </a:lvl1pPr>
      <a:extLst/>
    </p:titleStyle>
    <p:bodyStyle>
      <a:lvl1pPr indent="-324900" algn="ctr">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3714750" y="1771650"/>
          <a:ext cx="8477250" cy="5086350"/>
          <a:chOff x="3714750" y="1771650"/>
          <a:chExt cx="8477250" cy="5086350"/>
        </a:xfrm>
      </p:grpSpPr>
      <p:pic>
        <p:nvPicPr>
          <p:cNvPr id="2" name="Logo" descr="Logo"/>
          <p:cNvPicPr>
            <a:picLocks noChangeAspect="1"/>
          </p:cNvPicPr>
          <p:nvPr/>
        </p:nvPicPr>
        <p:blipFill>
          <a:blip r:embed="rId3"/>
          <a:stretch>
            <a:fillRect/>
          </a:stretch>
        </p:blipFill>
        <p:spPr>
          <a:xfrm>
            <a:off x="4667250" y="1771650"/>
            <a:ext cx="2857500" cy="2171700"/>
          </a:xfrm>
          <a:prstGeom prst="rect">
            <a:avLst/>
          </a:prstGeom>
          <a:noFill/>
        </p:spPr>
      </p:pic>
      <p:pic>
        <p:nvPicPr>
          <p:cNvPr id="3" name="Subtitle" descr="Subtitle"/>
          <p:cNvPicPr>
            <a:picLocks noChangeAspect="1"/>
          </p:cNvPicPr>
          <p:nvPr/>
        </p:nvPicPr>
        <p:blipFill>
          <a:blip r:embed="rId4"/>
          <a:stretch>
            <a:fillRect/>
          </a:stretch>
        </p:blipFill>
        <p:spPr>
          <a:xfrm>
            <a:off x="3714750" y="4324350"/>
            <a:ext cx="4762500" cy="7620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285750" y="285750"/>
          <a:ext cx="6191250" cy="5324475"/>
          <a:chOff x="285750" y="285750"/>
          <a:chExt cx="6191250" cy="5324475"/>
        </a:xfrm>
      </p:grpSpPr>
      <p:pic>
        <p:nvPicPr>
          <p:cNvPr id="2" name="Country Flag" descr="The country flag"/>
          <p:cNvPicPr>
            <a:picLocks noChangeAspect="1"/>
          </p:cNvPicPr>
          <p:nvPr/>
        </p:nvPicPr>
        <p:blipFill>
          <a:blip r:embed="rId3"/>
          <a:stretch>
            <a:fillRect/>
          </a:stretch>
        </p:blipFill>
        <p:spPr>
          <a:xfrm>
            <a:off x="1960814" y="1440506"/>
            <a:ext cx="5715000" cy="3810000"/>
          </a:xfrm>
          <a:prstGeom prst="rect">
            <a:avLst/>
          </a:prstGeom>
          <a:noFill/>
        </p:spPr>
      </p:pic>
      <p:grpSp>
        <p:nvGrpSpPr>
          <p:cNvPr id="4" name="Group 3"/>
          <p:cNvGrpSpPr/>
          <p:nvPr/>
        </p:nvGrpSpPr>
        <p:grpSpPr>
          <a:xfrm>
            <a:off x="7866314" y="2621189"/>
            <a:ext cx="3018242" cy="1446550"/>
            <a:chOff x="6191250" y="2695158"/>
            <a:chExt cx="3432641" cy="1446550"/>
          </a:xfrm>
        </p:grpSpPr>
        <p:sp>
          <p:nvSpPr>
            <p:cNvPr id="5" name="TextBox 4"/>
            <p:cNvSpPr txBox="1"/>
            <p:nvPr/>
          </p:nvSpPr>
          <p:spPr>
            <a:xfrm>
              <a:off x="6191250" y="2695158"/>
              <a:ext cx="3432641" cy="1446550"/>
            </a:xfrm>
            <a:prstGeom prst="rect">
              <a:avLst/>
            </a:prstGeom>
            <a:noFill/>
          </p:spPr>
          <p:txBody>
            <a:bodyPr vert="horz" wrap="square" lIns="91440" tIns="45720" rIns="91440" bIns="45720" rtlCol="0" anchor="ctr" anchorCtr="1">
              <a:spAutoFit/>
            </a:bodyPr>
            <a:lstStyle/>
            <a:p>
              <a:pPr marL="0" marR="0" lvl="0" indent="0" algn="l" rtl="0" fontAlgn="ctr">
                <a:lnSpc>
                  <a:spcPct val="100000"/>
                </a:lnSpc>
                <a:spcBef>
                  <a:spcPts val="0"/>
                </a:spcBef>
                <a:spcAft>
                  <a:spcPts val="0"/>
                </a:spcAft>
              </a:pPr>
              <a:r>
                <a:rPr lang="en-US" sz="2800" u="none" strike="noStrike" cap="none" spc="0" dirty="0">
                  <a:solidFill>
                    <a:srgbClr val="B9001E"/>
                  </a:solidFill>
                  <a:latin typeface="Trebuchet MS"/>
                </a:rPr>
                <a:t>PRAYING FOR
</a:t>
              </a:r>
              <a:r>
                <a:rPr lang="en-US" sz="6000" u="none" strike="noStrike" cap="none" spc="0" dirty="0">
                  <a:solidFill>
                    <a:srgbClr val="B9001E"/>
                  </a:solidFill>
                  <a:latin typeface="Trebuchet MS"/>
                </a:rPr>
                <a:t>SPAIN</a:t>
              </a: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285750" y="285750"/>
          <a:ext cx="11896725" cy="6562725"/>
          <a:chOff x="285750" y="285750"/>
          <a:chExt cx="11896725" cy="6562725"/>
        </a:xfrm>
      </p:grpSpPr>
      <p:grpSp>
        <p:nvGrpSpPr>
          <p:cNvPr id="3" name="Group 2"/>
          <p:cNvGrpSpPr/>
          <p:nvPr/>
        </p:nvGrpSpPr>
        <p:grpSpPr>
          <a:xfrm>
            <a:off x="285750" y="285750"/>
            <a:ext cx="6010275" cy="5955030"/>
            <a:chOff x="285750" y="285750"/>
            <a:chExt cx="6010275" cy="5955030"/>
          </a:xfrm>
        </p:grpSpPr>
        <p:sp>
          <p:nvSpPr>
            <p:cNvPr id="4" name="TextBox 3"/>
            <p:cNvSpPr txBox="1"/>
            <p:nvPr/>
          </p:nvSpPr>
          <p:spPr>
            <a:xfrm>
              <a:off x="285750" y="285750"/>
              <a:ext cx="6010275" cy="571500"/>
            </a:xfrm>
            <a:prstGeom prst="rect">
              <a:avLst/>
            </a:prstGeom>
            <a:noFill/>
          </p:spPr>
          <p:txBody>
            <a:bodyPr vert="horz" lIns="91440" tIns="45720" rIns="91440" bIns="45720" rtlCol="0" anchor="t" anchorCtr="0">
              <a:spAutoFit/>
            </a:bodyPr>
            <a:lstStyle/>
            <a:p>
              <a:pPr marL="0" marR="0" lvl="0" indent="0" algn="l" rtl="0" fontAlgn="t">
                <a:lnSpc>
                  <a:spcPct val="100000"/>
                </a:lnSpc>
                <a:spcBef>
                  <a:spcPts val="0"/>
                </a:spcBef>
                <a:spcAft>
                  <a:spcPts val="0"/>
                </a:spcAft>
              </a:pPr>
              <a:r>
                <a:rPr lang="en-US" sz="4000" u="none" strike="noStrike" cap="none" spc="0">
                  <a:solidFill>
                    <a:srgbClr val="FFFFFF">
                      <a:alpha val="100000"/>
                    </a:srgbClr>
                  </a:solidFill>
                  <a:latin typeface="Trebuchet MS"/>
                </a:rPr>
                <a:t>KEY STATS</a:t>
              </a:r>
            </a:p>
          </p:txBody>
        </p:sp>
        <p:graphicFrame>
          <p:nvGraphicFramePr>
            <p:cNvPr id="5" name="Table 4"/>
            <p:cNvGraphicFramePr>
              <a:graphicFrameLocks noGrp="1"/>
            </p:cNvGraphicFramePr>
            <p:nvPr>
              <p:extLst>
                <p:ext uri="{D42A27DB-BD31-4B8C-83A1-F6EECF244321}">
                  <p14:modId xmlns:p14="http://schemas.microsoft.com/office/powerpoint/2010/main" val="2384381918"/>
                </p:ext>
              </p:extLst>
            </p:nvPr>
          </p:nvGraphicFramePr>
          <p:xfrm>
            <a:off x="381000" y="857250"/>
            <a:ext cx="5819776" cy="5383530"/>
          </p:xfrm>
          <a:graphic>
            <a:graphicData uri="http://schemas.openxmlformats.org/drawingml/2006/table">
              <a:tbl>
                <a:tblPr firstRow="1" bandRow="1"/>
                <a:tblGrid>
                  <a:gridCol w="2909888">
                    <a:extLst>
                      <a:ext uri="{9D8B030D-6E8A-4147-A177-3AD203B41FA5}">
                        <a16:colId xmlns:a16="http://schemas.microsoft.com/office/drawing/2014/main" val="20000"/>
                      </a:ext>
                    </a:extLst>
                  </a:gridCol>
                  <a:gridCol w="2909888">
                    <a:extLst>
                      <a:ext uri="{9D8B030D-6E8A-4147-A177-3AD203B41FA5}">
                        <a16:colId xmlns:a16="http://schemas.microsoft.com/office/drawing/2014/main" val="20001"/>
                      </a:ext>
                    </a:extLst>
                  </a:gridCol>
                </a:tblGrid>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Capital: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Madrid</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1"/>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Population: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a:lnSpc>
                            <a:spcPct val="100000"/>
                          </a:lnSpc>
                          <a:spcBef>
                            <a:spcPts val="0"/>
                          </a:spcBef>
                          <a:spcAft>
                            <a:spcPts val="0"/>
                          </a:spcAft>
                          <a:buNone/>
                        </a:pPr>
                        <a:r>
                          <a:rPr lang="en-US" sz="2400" b="0" i="0" u="none" strike="noStrike" cap="none" spc="0" noProof="0" dirty="0">
                            <a:solidFill>
                              <a:srgbClr val="FFFFFF"/>
                            </a:solidFill>
                            <a:latin typeface="Verdana"/>
                          </a:rPr>
                          <a:t>47,889,958</a:t>
                        </a:r>
                        <a:endParaRPr lang="en-US" sz="2400" u="none" strike="noStrike" cap="none" spc="0" dirty="0">
                          <a:solidFill>
                            <a:srgbClr val="FFFFFF"/>
                          </a:solidFill>
                          <a:latin typeface="Verdan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2"/>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Urban: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82.1 %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3"/>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Pop Under 15 Yrs: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14.6 %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4"/>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Official Language: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Catalán, Galician and Basque, Castilian (Spanish)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5"/>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Life Expectancy:</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83 yrs (11st/236)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8"/>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HDI Ranking:</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27/193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9"/>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Christian: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77.1 %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0"/>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Evangelical: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1 %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1"/>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Unevangelized:</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2 %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6"/>
                    </a:ext>
                  </a:extLst>
                </a:tr>
              </a:tbl>
            </a:graphicData>
          </a:graphic>
        </p:graphicFrame>
      </p:grpSp>
      <p:pic>
        <p:nvPicPr>
          <p:cNvPr id="6" name="Locator Map" descr="Locator"/>
          <p:cNvPicPr>
            <a:picLocks noChangeAspect="1"/>
          </p:cNvPicPr>
          <p:nvPr/>
        </p:nvPicPr>
        <p:blipFill>
          <a:blip r:embed="rId3"/>
          <a:stretch>
            <a:fillRect/>
          </a:stretch>
        </p:blipFill>
        <p:spPr>
          <a:xfrm>
            <a:off x="6486525" y="285750"/>
            <a:ext cx="5410200" cy="3038475"/>
          </a:xfrm>
          <a:prstGeom prst="rect">
            <a:avLst/>
          </a:prstGeom>
          <a:noFill/>
        </p:spPr>
      </p:pic>
      <p:pic>
        <p:nvPicPr>
          <p:cNvPr id="7" name="Detailed Map" descr="Detailed"/>
          <p:cNvPicPr>
            <a:picLocks noChangeAspect="1"/>
          </p:cNvPicPr>
          <p:nvPr/>
        </p:nvPicPr>
        <p:blipFill>
          <a:blip r:embed="rId4"/>
          <a:stretch>
            <a:fillRect/>
          </a:stretch>
        </p:blipFill>
        <p:spPr>
          <a:xfrm>
            <a:off x="6486525" y="3524250"/>
            <a:ext cx="5410200" cy="3038475"/>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762000" y="381000"/>
          <a:ext cx="11430000" cy="6477000"/>
          <a:chOff x="762000" y="381000"/>
          <a:chExt cx="11430000" cy="6477000"/>
        </a:xfrm>
      </p:grpSpPr>
      <p:sp>
        <p:nvSpPr>
          <p:cNvPr id="2" name="TextBox 1"/>
          <p:cNvSpPr txBox="1"/>
          <p:nvPr/>
        </p:nvSpPr>
        <p:spPr>
          <a:xfrm>
            <a:off x="762000" y="381000"/>
            <a:ext cx="10668000" cy="571500"/>
          </a:xfrm>
          <a:prstGeom prst="rect">
            <a:avLst/>
          </a:prstGeom>
          <a:noFill/>
        </p:spPr>
        <p:txBody>
          <a:bodyPr vert="horz" lIns="91440" tIns="45720" rIns="91440" bIns="45720" rtlCol="0" anchorCtr="0">
            <a:spAutoFit/>
          </a:bodyPr>
          <a:lstStyle/>
          <a:p>
            <a:pPr marL="0" marR="0" lvl="0" indent="0" algn="l" rtl="0" fontAlgn="base">
              <a:lnSpc>
                <a:spcPct val="100000"/>
              </a:lnSpc>
              <a:spcBef>
                <a:spcPts val="0"/>
              </a:spcBef>
              <a:spcAft>
                <a:spcPts val="0"/>
              </a:spcAft>
            </a:pPr>
            <a:r>
              <a:rPr lang="en-US" sz="3600" u="none" strike="noStrike" cap="none" spc="0">
                <a:solidFill>
                  <a:srgbClr val="000000">
                    <a:alpha val="100000"/>
                  </a:srgbClr>
                </a:solidFill>
                <a:latin typeface="Trebuchet MS"/>
              </a:rPr>
              <a:t>FOR PRAYER</a:t>
            </a:r>
          </a:p>
        </p:txBody>
      </p:sp>
      <p:sp>
        <p:nvSpPr>
          <p:cNvPr id="3" name="TextBox 2"/>
          <p:cNvSpPr txBox="1"/>
          <p:nvPr/>
        </p:nvSpPr>
        <p:spPr>
          <a:xfrm>
            <a:off x="781050" y="1028700"/>
            <a:ext cx="10648950" cy="5426229"/>
          </a:xfrm>
          <a:prstGeom prst="rect">
            <a:avLst/>
          </a:prstGeom>
          <a:noFill/>
        </p:spPr>
        <p:txBody>
          <a:bodyPr vert="horz" lIns="91440" tIns="45720" rIns="91440" bIns="45720" rtlCol="0" anchor="t" anchorCtr="0">
            <a:spAutoFit/>
          </a:bodyPr>
          <a:lstStyle/>
          <a:p>
            <a:pPr fontAlgn="base">
              <a:lnSpc>
                <a:spcPct val="125000"/>
              </a:lnSpc>
            </a:pPr>
            <a:r>
              <a:rPr lang="en-US" sz="2800" u="none" strike="noStrike" cap="none" spc="0" dirty="0">
                <a:solidFill>
                  <a:srgbClr val="000000">
                    <a:alpha val="100000"/>
                  </a:srgbClr>
                </a:solidFill>
                <a:latin typeface="Trebuchet MS"/>
              </a:rPr>
              <a:t>Spain has experienced a profound transformation since 1978.</a:t>
            </a:r>
            <a:r>
              <a:rPr lang="en-US" sz="2800" dirty="0">
                <a:solidFill>
                  <a:srgbClr val="000000">
                    <a:alpha val="100000"/>
                  </a:srgbClr>
                </a:solidFill>
                <a:latin typeface="Trebuchet MS"/>
              </a:rPr>
              <a:t> </a:t>
            </a:r>
            <a:r>
              <a:rPr lang="en-US" sz="2800" u="none" strike="noStrike" cap="none" spc="0" dirty="0">
                <a:solidFill>
                  <a:srgbClr val="000000">
                    <a:alpha val="100000"/>
                  </a:srgbClr>
                </a:solidFill>
                <a:latin typeface="Trebuchet MS"/>
              </a:rPr>
              <a:t> Spain's younger generations are among the most spiritually disengaged in Europe. Materialism and hedonism have brought about widespread prostitution, </a:t>
            </a:r>
            <a:r>
              <a:rPr lang="en-US" sz="2800" dirty="0">
                <a:solidFill>
                  <a:srgbClr val="000000">
                    <a:alpha val="100000"/>
                  </a:srgbClr>
                </a:solidFill>
                <a:latin typeface="Trebuchet MS"/>
              </a:rPr>
              <a:t>alcohol</a:t>
            </a:r>
            <a:r>
              <a:rPr lang="en-US" sz="2800" u="none" strike="noStrike" cap="none" spc="0" dirty="0">
                <a:solidFill>
                  <a:srgbClr val="000000">
                    <a:alpha val="100000"/>
                  </a:srgbClr>
                </a:solidFill>
                <a:latin typeface="Trebuchet MS"/>
              </a:rPr>
              <a:t> overconsumption, and illicit drug use. Gambling addictions are a serious challenge to society, as are depression and other mental health issues. These factors and the easy access to abortion makes it no surprise that Spain's birth rate is one of the world's lowest. Pray for Spain to wake up to the lies that have blinded it to the truth of the gospel.</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762000" y="381000"/>
          <a:ext cx="11430000" cy="6477000"/>
          <a:chOff x="762000" y="381000"/>
          <a:chExt cx="11430000" cy="6477000"/>
        </a:xfrm>
      </p:grpSpPr>
      <p:sp>
        <p:nvSpPr>
          <p:cNvPr id="2" name="TextBox 1"/>
          <p:cNvSpPr txBox="1"/>
          <p:nvPr/>
        </p:nvSpPr>
        <p:spPr>
          <a:xfrm>
            <a:off x="762000" y="381000"/>
            <a:ext cx="10668000" cy="571500"/>
          </a:xfrm>
          <a:prstGeom prst="rect">
            <a:avLst/>
          </a:prstGeom>
          <a:noFill/>
        </p:spPr>
        <p:txBody>
          <a:bodyPr vert="horz" lIns="91440" tIns="45720" rIns="91440" bIns="45720" rtlCol="0" anchorCtr="0">
            <a:spAutoFit/>
          </a:bodyPr>
          <a:lstStyle/>
          <a:p>
            <a:pPr marL="0" marR="0" lvl="0" indent="0" algn="l" rtl="0" fontAlgn="base">
              <a:lnSpc>
                <a:spcPct val="100000"/>
              </a:lnSpc>
              <a:spcBef>
                <a:spcPts val="0"/>
              </a:spcBef>
              <a:spcAft>
                <a:spcPts val="0"/>
              </a:spcAft>
            </a:pPr>
            <a:r>
              <a:rPr lang="en-US" sz="3600" u="none" strike="noStrike" cap="none" spc="0">
                <a:solidFill>
                  <a:srgbClr val="000000">
                    <a:alpha val="100000"/>
                  </a:srgbClr>
                </a:solidFill>
                <a:latin typeface="Trebuchet MS"/>
              </a:rPr>
              <a:t>FOR PRAYER</a:t>
            </a:r>
          </a:p>
        </p:txBody>
      </p:sp>
      <p:sp>
        <p:nvSpPr>
          <p:cNvPr id="3" name="TextBox 2"/>
          <p:cNvSpPr txBox="1"/>
          <p:nvPr/>
        </p:nvSpPr>
        <p:spPr>
          <a:xfrm>
            <a:off x="781050" y="1028700"/>
            <a:ext cx="10648950" cy="4887620"/>
          </a:xfrm>
          <a:prstGeom prst="rect">
            <a:avLst/>
          </a:prstGeom>
          <a:noFill/>
        </p:spPr>
        <p:txBody>
          <a:bodyPr vert="horz" lIns="91440" tIns="45720" rIns="91440" bIns="45720" rtlCol="0" anchor="t" anchorCtr="0">
            <a:spAutoFit/>
          </a:bodyPr>
          <a:lstStyle/>
          <a:p>
            <a:pPr fontAlgn="base">
              <a:lnSpc>
                <a:spcPct val="125000"/>
              </a:lnSpc>
            </a:pPr>
            <a:r>
              <a:rPr lang="en-US" sz="2800" u="none" strike="noStrike" cap="none" spc="0" dirty="0">
                <a:solidFill>
                  <a:srgbClr val="000000">
                    <a:alpha val="100000"/>
                  </a:srgbClr>
                </a:solidFill>
                <a:latin typeface="Trebuchet MS"/>
              </a:rPr>
              <a:t>Spain was considered one of the most Catholic countries, but today less than 17% of Spanish people say they are practicing their faith. 38% of Spaniards call themselves "non-practicing Catholics."</a:t>
            </a:r>
            <a:r>
              <a:rPr lang="en-US" sz="2800" dirty="0">
                <a:solidFill>
                  <a:srgbClr val="000000">
                    <a:alpha val="100000"/>
                  </a:srgbClr>
                </a:solidFill>
                <a:latin typeface="Trebuchet MS"/>
              </a:rPr>
              <a:t> </a:t>
            </a:r>
            <a:r>
              <a:rPr lang="en-US" sz="2800" u="none" strike="noStrike" cap="none" spc="0" dirty="0">
                <a:solidFill>
                  <a:srgbClr val="000000">
                    <a:alpha val="100000"/>
                  </a:srgbClr>
                </a:solidFill>
                <a:latin typeface="Trebuchet MS"/>
              </a:rPr>
              <a:t>In the 16th century (during the Inquisition), leaders tortured or killed thousands suspected of heresy, and forced hundreds of thousands of Jews, Muslims, and Protestants to either convert or leave. Pray for full repentance, and that the shame on Christianity may be lifted. Pray for renewal that breathes new life into the Catholic Church.</a:t>
            </a:r>
          </a:p>
        </p:txBody>
      </p:sp>
      <p:sp>
        <p:nvSpPr>
          <p:cNvPr id="4" name="TextBox 3">
            <a:extLst>
              <a:ext uri="{FF2B5EF4-FFF2-40B4-BE49-F238E27FC236}">
                <a16:creationId xmlns:a16="http://schemas.microsoft.com/office/drawing/2014/main" id="{9CB5B617-AD4D-2FA8-F43F-A3B190891277}"/>
              </a:ext>
            </a:extLst>
          </p:cNvPr>
          <p:cNvSpPr txBox="1"/>
          <p:nvPr/>
        </p:nvSpPr>
        <p:spPr>
          <a:xfrm>
            <a:off x="782638" y="6209320"/>
            <a:ext cx="8841754"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i="1" dirty="0">
                <a:solidFill>
                  <a:srgbClr val="000000">
                    <a:alpha val="100000"/>
                  </a:srgbClr>
                </a:solidFill>
                <a:latin typeface="Trebuchet MS"/>
              </a:rPr>
              <a:t>Want to know more? Go to </a:t>
            </a:r>
            <a:r>
              <a:rPr lang="en-GB" sz="2400" i="1" dirty="0">
                <a:solidFill>
                  <a:srgbClr val="0C5373"/>
                </a:solidFill>
                <a:latin typeface="Trebuchet MS"/>
              </a:rPr>
              <a:t>www.operationworld.org </a:t>
            </a:r>
          </a:p>
        </p:txBody>
      </p:sp>
    </p:spTree>
  </p:cSld>
  <p:clrMapOvr>
    <a:masterClrMapping/>
  </p:clrMapOvr>
</p:sld>
</file>

<file path=ppt/theme/theme1.xml><?xml version="1.0" encoding="utf-8"?>
<a:theme xmlns:a="http://schemas.openxmlformats.org/drawingml/2006/main" name="Theme80">
  <a:themeElements>
    <a:clrScheme name="Theme8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8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8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D391B6711B742438F4A8FEB217A1DB3" ma:contentTypeVersion="23" ma:contentTypeDescription="Create a new document." ma:contentTypeScope="" ma:versionID="bb8048d7f3765f89b50f4933f61db56f">
  <xsd:schema xmlns:xsd="http://www.w3.org/2001/XMLSchema" xmlns:xs="http://www.w3.org/2001/XMLSchema" xmlns:p="http://schemas.microsoft.com/office/2006/metadata/properties" xmlns:ns2="e622a21f-0843-4281-b01b-d904a5116e4d" xmlns:ns3="6fe6c2fc-9a1c-4610-984d-8f6c1caa6b79" xmlns:ns4="74f51257-71be-4f2b-bc11-d6336f9e2f35" targetNamespace="http://schemas.microsoft.com/office/2006/metadata/properties" ma:root="true" ma:fieldsID="6b16db5529b2157b468f638d049c8c0b" ns2:_="" ns3:_="" ns4:_="">
    <xsd:import namespace="e622a21f-0843-4281-b01b-d904a5116e4d"/>
    <xsd:import namespace="6fe6c2fc-9a1c-4610-984d-8f6c1caa6b79"/>
    <xsd:import namespace="74f51257-71be-4f2b-bc11-d6336f9e2f3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lcf76f155ced4ddcb4097134ff3c332f" minOccurs="0"/>
                <xsd:element ref="ns4:TaxCatchAll" minOccurs="0"/>
                <xsd:element ref="ns3:MediaServiceOCR" minOccurs="0"/>
                <xsd:element ref="ns3:MediaServiceGenerationTime" minOccurs="0"/>
                <xsd:element ref="ns3:MediaServiceEventHashCode" minOccurs="0"/>
                <xsd:element ref="ns3:MediaServiceObjectDetectorVersions" minOccurs="0"/>
                <xsd:element ref="ns3:MediaServiceSearchProperties" minOccurs="0"/>
                <xsd:element ref="ns4:SharedWithUsers" minOccurs="0"/>
                <xsd:element ref="ns4:SharedWithDetails" minOccurs="0"/>
                <xsd:element ref="ns3:MediaServiceDateTaken" minOccurs="0"/>
                <xsd:element ref="ns3:_x0032_025Updates" minOccurs="0"/>
                <xsd:element ref="ns3:StatsUpdateApplied" minOccurs="0"/>
                <xsd:element ref="ns3:PrayerPointComplete"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22a21f-0843-4281-b01b-d904a5116e4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fe6c2fc-9a1c-4610-984d-8f6c1caa6b79" elementFormDefault="qualified">
    <xsd:import namespace="http://schemas.microsoft.com/office/2006/documentManagement/types"/>
    <xsd:import namespace="http://schemas.microsoft.com/office/infopath/2007/PartnerControls"/>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37648ca8-7ee5-45d1-ad9c-7a0e68229311"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DateTaken" ma:index="22" nillable="true" ma:displayName="MediaServiceDateTaken" ma:hidden="true" ma:indexed="true" ma:internalName="MediaServiceDateTaken" ma:readOnly="true">
      <xsd:simpleType>
        <xsd:restriction base="dms:Text"/>
      </xsd:simpleType>
    </xsd:element>
    <xsd:element name="_x0032_025Updates" ma:index="23" nillable="true" ma:displayName="2025 Updates" ma:description="2025 APP Update Applied" ma:format="Dropdown" ma:internalName="_x0032_025Updates">
      <xsd:simpleType>
        <xsd:restriction base="dms:Text">
          <xsd:maxLength value="255"/>
        </xsd:restriction>
      </xsd:simpleType>
    </xsd:element>
    <xsd:element name="StatsUpdateApplied" ma:index="24" nillable="true" ma:displayName="Stats Update Applied" ma:default="0" ma:description="Status Update Applied" ma:format="Dropdown" ma:internalName="StatsUpdateApplied">
      <xsd:simpleType>
        <xsd:restriction base="dms:Boolean"/>
      </xsd:simpleType>
    </xsd:element>
    <xsd:element name="PrayerPointComplete" ma:index="25" nillable="true" ma:displayName="PrayerPoint Complete" ma:description="Prayer Point Reviewed and Updated where needed. &#10;Flag updates complete.&#10;Add your initials when complete." ma:format="Dropdown" ma:internalName="PrayerPointComplete">
      <xsd:simpleType>
        <xsd:restriction base="dms:Text">
          <xsd:maxLength value="255"/>
        </xsd:restriction>
      </xsd:simpleType>
    </xsd:element>
    <xsd:element name="MediaLengthInSeconds" ma:index="26"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4f51257-71be-4f2b-bc11-d6336f9e2f35"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916a748e-3f7c-45a9-9190-05ba7bd411f2}" ma:internalName="TaxCatchAll" ma:showField="CatchAllData" ma:web="74f51257-71be-4f2b-bc11-d6336f9e2f35">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74f51257-71be-4f2b-bc11-d6336f9e2f35" xsi:nil="true"/>
    <lcf76f155ced4ddcb4097134ff3c332f xmlns="6fe6c2fc-9a1c-4610-984d-8f6c1caa6b79">
      <Terms xmlns="http://schemas.microsoft.com/office/infopath/2007/PartnerControls"/>
    </lcf76f155ced4ddcb4097134ff3c332f>
    <StatsUpdateApplied xmlns="6fe6c2fc-9a1c-4610-984d-8f6c1caa6b79">true</StatsUpdateApplied>
    <_x0032_025Updates xmlns="6fe6c2fc-9a1c-4610-984d-8f6c1caa6b79" xsi:nil="true"/>
    <PrayerPointComplete xmlns="6fe6c2fc-9a1c-4610-984d-8f6c1caa6b79">KE</PrayerPointComplete>
  </documentManagement>
</p:properties>
</file>

<file path=customXml/itemProps1.xml><?xml version="1.0" encoding="utf-8"?>
<ds:datastoreItem xmlns:ds="http://schemas.openxmlformats.org/officeDocument/2006/customXml" ds:itemID="{D64E3090-FA68-46AA-A6BB-82BDDE228BA9}"/>
</file>

<file path=customXml/itemProps2.xml><?xml version="1.0" encoding="utf-8"?>
<ds:datastoreItem xmlns:ds="http://schemas.openxmlformats.org/officeDocument/2006/customXml" ds:itemID="{9F75F0FF-55CF-4B2C-8FE8-FFA65AF2D017}">
  <ds:schemaRefs>
    <ds:schemaRef ds:uri="http://schemas.microsoft.com/sharepoint/v3/contenttype/forms"/>
  </ds:schemaRefs>
</ds:datastoreItem>
</file>

<file path=customXml/itemProps3.xml><?xml version="1.0" encoding="utf-8"?>
<ds:datastoreItem xmlns:ds="http://schemas.openxmlformats.org/officeDocument/2006/customXml" ds:itemID="{CF5C2611-E263-481E-A7EB-1C00086A1A6E}">
  <ds:schemaRefs>
    <ds:schemaRef ds:uri="http://schemas.microsoft.com/office/2006/metadata/properties"/>
    <ds:schemaRef ds:uri="http://schemas.microsoft.com/office/infopath/2007/PartnerControls"/>
    <ds:schemaRef ds:uri="74f51257-71be-4f2b-bc11-d6336f9e2f35"/>
    <ds:schemaRef ds:uri="6fe6c2fc-9a1c-4610-984d-8f6c1caa6b79"/>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Custom</PresentationFormat>
  <Slides>5</Slides>
  <Notes>0</Notes>
  <HiddenSlides>0</HiddenSlide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Theme80</vt:lpstr>
      <vt:lpstr>PowerPoint Presentation</vt:lpstr>
      <vt:lpstr>PowerPoint Presentation</vt:lpstr>
      <vt:lpstr>PowerPoint Presentation</vt:lpstr>
      <vt:lpstr>PowerPoint Presentation</vt:lpstr>
      <vt:lpstr>PowerPoint Presentation</vt:lpstr>
    </vt:vector>
  </TitlesOfParts>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Untitled Presentation</dc:title>
  <dc:subject/>
  <dc:creator>Unknown Creator</dc:creator>
  <cp:keywords/>
  <dc:description/>
  <cp:lastModifiedBy>Unknown Creator</cp:lastModifiedBy>
  <cp:revision>32</cp:revision>
  <dcterms:created xsi:type="dcterms:W3CDTF">2024-12-17T23:29:07Z</dcterms:created>
  <dcterms:modified xsi:type="dcterms:W3CDTF">2025-02-18T23:57:53Z</dcterms:modified>
  <cp:category/>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0x0101001D391B6711B742438F4A8FEB217A1DB3</vt:lpwstr>
  </property>
  <property fmtid="{D5CDD505-2E9C-101B-9397-08002B2CF9AE}" pid="3" name="MediaServiceImageTags">
    <vt:lpwstr/>
  </property>
</Properties>
</file>