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48A57-7F0E-28D9-A04D-6FF9F705C8A7}" v="29" dt="2025-02-18T18:49:36.146"/>
    <p1510:client id="{6D8E8995-6825-2DB7-E4F0-AEE9C3E03DF3}" v="24" dt="2025-02-18T23:59:01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6D8E8995-6825-2DB7-E4F0-AEE9C3E03DF3}"/>
    <pc:docChg chg="modSld">
      <pc:chgData name="John Friesen" userId="S::john.friesen@operationworld.org::9d3a757e-09a8-42a2-b315-fa47145d8ae5" providerId="AD" clId="Web-{6D8E8995-6825-2DB7-E4F0-AEE9C3E03DF3}" dt="2025-02-18T23:58:58.300" v="21"/>
      <pc:docMkLst>
        <pc:docMk/>
      </pc:docMkLst>
      <pc:sldChg chg="modSp">
        <pc:chgData name="John Friesen" userId="S::john.friesen@operationworld.org::9d3a757e-09a8-42a2-b315-fa47145d8ae5" providerId="AD" clId="Web-{6D8E8995-6825-2DB7-E4F0-AEE9C3E03DF3}" dt="2025-02-18T23:58:09.612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6D8E8995-6825-2DB7-E4F0-AEE9C3E03DF3}" dt="2025-02-18T23:58:06.065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6D8E8995-6825-2DB7-E4F0-AEE9C3E03DF3}" dt="2025-02-18T23:58:09.612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6D8E8995-6825-2DB7-E4F0-AEE9C3E03DF3}" dt="2025-02-18T23:58:09.612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6D8E8995-6825-2DB7-E4F0-AEE9C3E03DF3}" dt="2025-02-18T23:58:58.300" v="21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6D8E8995-6825-2DB7-E4F0-AEE9C3E03DF3}" dt="2025-02-18T23:58:58.300" v="21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7C288FB9-569B-F79D-CB55-41B17F865069}"/>
    <pc:docChg chg="modSld">
      <pc:chgData name="John Friesen" userId="S::john.friesen@operationworld.org::9d3a757e-09a8-42a2-b315-fa47145d8ae5" providerId="AD" clId="Web-{7C288FB9-569B-F79D-CB55-41B17F865069}" dt="2025-02-08T20:39:51.355" v="2"/>
      <pc:docMkLst>
        <pc:docMk/>
      </pc:docMkLst>
      <pc:sldChg chg="modSp">
        <pc:chgData name="John Friesen" userId="S::john.friesen@operationworld.org::9d3a757e-09a8-42a2-b315-fa47145d8ae5" providerId="AD" clId="Web-{7C288FB9-569B-F79D-CB55-41B17F865069}" dt="2025-02-08T20:39:51.355" v="2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7C288FB9-569B-F79D-CB55-41B17F865069}" dt="2025-02-08T20:39:51.355" v="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F325B7AC-AAB1-70CB-BB1E-C38148051C2C}"/>
    <pc:docChg chg="modSld">
      <pc:chgData name="Cathy Friesen" userId="S::cathy.friesen@operationworld.org::4b911d97-c06d-45ce-a5f8-d43e0fc64acb" providerId="AD" clId="Web-{F325B7AC-AAB1-70CB-BB1E-C38148051C2C}" dt="2025-01-07T00:21:14.704" v="1" actId="20577"/>
      <pc:docMkLst>
        <pc:docMk/>
      </pc:docMkLst>
      <pc:sldChg chg="modSp">
        <pc:chgData name="Cathy Friesen" userId="S::cathy.friesen@operationworld.org::4b911d97-c06d-45ce-a5f8-d43e0fc64acb" providerId="AD" clId="Web-{F325B7AC-AAB1-70CB-BB1E-C38148051C2C}" dt="2025-01-07T00:21:14.704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F325B7AC-AAB1-70CB-BB1E-C38148051C2C}" dt="2025-01-07T00:21:14.704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Kyle Eipperle" userId="S::kyle.eipperle@operationworld.org::68089f80-fb19-4956-8e3e-044c3583140d" providerId="AD" clId="Web-{2CA48A57-7F0E-28D9-A04D-6FF9F705C8A7}"/>
    <pc:docChg chg="modSld">
      <pc:chgData name="Kyle Eipperle" userId="S::kyle.eipperle@operationworld.org::68089f80-fb19-4956-8e3e-044c3583140d" providerId="AD" clId="Web-{2CA48A57-7F0E-28D9-A04D-6FF9F705C8A7}" dt="2025-02-18T18:49:32.083" v="19" actId="20577"/>
      <pc:docMkLst>
        <pc:docMk/>
      </pc:docMkLst>
      <pc:sldChg chg="modSp">
        <pc:chgData name="Kyle Eipperle" userId="S::kyle.eipperle@operationworld.org::68089f80-fb19-4956-8e3e-044c3583140d" providerId="AD" clId="Web-{2CA48A57-7F0E-28D9-A04D-6FF9F705C8A7}" dt="2025-02-18T18:01:32.995" v="6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2CA48A57-7F0E-28D9-A04D-6FF9F705C8A7}" dt="2025-02-18T18:01:32.995" v="6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2CA48A57-7F0E-28D9-A04D-6FF9F705C8A7}" dt="2025-02-18T18:01:25.214" v="4" actId="1076"/>
          <ac:picMkLst>
            <pc:docMk/>
            <pc:sldMk cId="0" sldId="257"/>
            <ac:picMk id="2" creationId="{00000000-0000-0000-0000-000000000000}"/>
          </ac:picMkLst>
        </pc:picChg>
      </pc:sldChg>
      <pc:sldChg chg="addSp modSp">
        <pc:chgData name="Kyle Eipperle" userId="S::kyle.eipperle@operationworld.org::68089f80-fb19-4956-8e3e-044c3583140d" providerId="AD" clId="Web-{2CA48A57-7F0E-28D9-A04D-6FF9F705C8A7}" dt="2025-02-18T18:49:32.083" v="19" actId="20577"/>
        <pc:sldMkLst>
          <pc:docMk/>
          <pc:sldMk cId="0" sldId="259"/>
        </pc:sldMkLst>
        <pc:spChg chg="mod">
          <ac:chgData name="Kyle Eipperle" userId="S::kyle.eipperle@operationworld.org::68089f80-fb19-4956-8e3e-044c3583140d" providerId="AD" clId="Web-{2CA48A57-7F0E-28D9-A04D-6FF9F705C8A7}" dt="2025-02-18T18:49:32.083" v="19" actId="20577"/>
          <ac:spMkLst>
            <pc:docMk/>
            <pc:sldMk cId="0" sldId="259"/>
            <ac:spMk id="3" creationId="{00000000-0000-0000-0000-000000000000}"/>
          </ac:spMkLst>
        </pc:spChg>
        <pc:spChg chg="add">
          <ac:chgData name="Kyle Eipperle" userId="S::kyle.eipperle@operationworld.org::68089f80-fb19-4956-8e3e-044c3583140d" providerId="AD" clId="Web-{2CA48A57-7F0E-28D9-A04D-6FF9F705C8A7}" dt="2025-02-18T18:49:24.021" v="18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98" y="2000250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747998" y="2705725"/>
            <a:ext cx="5097384" cy="1446550"/>
            <a:chOff x="6191250" y="2705725"/>
            <a:chExt cx="5353193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5353193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000000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000000"/>
                  </a:solidFill>
                  <a:latin typeface="Trebuchet MS"/>
                </a:rPr>
                <a:t>SOUTH SUDAN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589270"/>
            <a:chOff x="285750" y="285750"/>
            <a:chExt cx="6010275" cy="558927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166656051"/>
                </p:ext>
              </p:extLst>
            </p:nvPr>
          </p:nvGraphicFramePr>
          <p:xfrm>
            <a:off x="381000" y="857250"/>
            <a:ext cx="5819776" cy="501777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Juba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12,188,788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68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55 yrs (232nd/236)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192/193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62.3 %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29.5 %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6677" y="942436"/>
            <a:ext cx="10950795" cy="54262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South Sudan is the world's newest country. The nation was born in a great spirit of unity, happiness, and hope. Thank God for this freedom from the long, painful domination by the north. Yet, little more than 10 years on, over a quarter of the population rely on aid agencies for food,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many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females have suffered sexual violence, and progress is stalled by ethnic rivalries who refuse to share power, reconcile or build a better future together. Every family in South Sudan suffers lasting effects from the horrors of war and conflict.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Pray for the Church to have a good influence in society and leadership, to make life better for all people.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322368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55A1BA95-F8D9-4118-AC35-FCD80A14D1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3390F8-4F96-45A0-88EE-C151E8725A96}"/>
</file>

<file path=customXml/itemProps3.xml><?xml version="1.0" encoding="utf-8"?>
<ds:datastoreItem xmlns:ds="http://schemas.openxmlformats.org/officeDocument/2006/customXml" ds:itemID="{C0F82631-C8FF-4EB4-9BFC-CBB287915760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Theme75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25</cp:revision>
  <dcterms:created xsi:type="dcterms:W3CDTF">2024-12-17T23:29:09Z</dcterms:created>
  <dcterms:modified xsi:type="dcterms:W3CDTF">2025-02-18T23:59:07Z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