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A324D-8189-1CE5-99E9-45D33CED020F}" v="19" dt="2025-02-18T18:53:52.060"/>
    <p1510:client id="{CE0F91D6-9599-D90A-30B8-C3CB222775A6}" v="17" dt="2025-02-19T00:00:19.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CE0F91D6-9599-D90A-30B8-C3CB222775A6}"/>
    <pc:docChg chg="modSld">
      <pc:chgData name="John Friesen" userId="S::john.friesen@operationworld.org::9d3a757e-09a8-42a2-b315-fa47145d8ae5" providerId="AD" clId="Web-{CE0F91D6-9599-D90A-30B8-C3CB222775A6}" dt="2025-02-19T00:00:09.003" v="14"/>
      <pc:docMkLst>
        <pc:docMk/>
      </pc:docMkLst>
      <pc:sldChg chg="modSp">
        <pc:chgData name="John Friesen" userId="S::john.friesen@operationworld.org::9d3a757e-09a8-42a2-b315-fa47145d8ae5" providerId="AD" clId="Web-{CE0F91D6-9599-D90A-30B8-C3CB222775A6}" dt="2025-02-18T23:59:30.408" v="2" actId="1076"/>
        <pc:sldMkLst>
          <pc:docMk/>
          <pc:sldMk cId="0" sldId="257"/>
        </pc:sldMkLst>
        <pc:spChg chg="mod">
          <ac:chgData name="John Friesen" userId="S::john.friesen@operationworld.org::9d3a757e-09a8-42a2-b315-fa47145d8ae5" providerId="AD" clId="Web-{CE0F91D6-9599-D90A-30B8-C3CB222775A6}" dt="2025-02-18T23:59:24.845" v="0" actId="14100"/>
          <ac:spMkLst>
            <pc:docMk/>
            <pc:sldMk cId="0" sldId="257"/>
            <ac:spMk id="5" creationId="{00000000-0000-0000-0000-000000000000}"/>
          </ac:spMkLst>
        </pc:spChg>
        <pc:grpChg chg="mod">
          <ac:chgData name="John Friesen" userId="S::john.friesen@operationworld.org::9d3a757e-09a8-42a2-b315-fa47145d8ae5" providerId="AD" clId="Web-{CE0F91D6-9599-D90A-30B8-C3CB222775A6}" dt="2025-02-18T23:59:30.408" v="2" actId="1076"/>
          <ac:grpSpMkLst>
            <pc:docMk/>
            <pc:sldMk cId="0" sldId="257"/>
            <ac:grpSpMk id="4" creationId="{00000000-0000-0000-0000-000000000000}"/>
          </ac:grpSpMkLst>
        </pc:grpChg>
        <pc:picChg chg="mod">
          <ac:chgData name="John Friesen" userId="S::john.friesen@operationworld.org::9d3a757e-09a8-42a2-b315-fa47145d8ae5" providerId="AD" clId="Web-{CE0F91D6-9599-D90A-30B8-C3CB222775A6}" dt="2025-02-18T23:59:30.392" v="1" actId="1076"/>
          <ac:picMkLst>
            <pc:docMk/>
            <pc:sldMk cId="0" sldId="257"/>
            <ac:picMk id="2" creationId="{00000000-0000-0000-0000-000000000000}"/>
          </ac:picMkLst>
        </pc:picChg>
      </pc:sldChg>
      <pc:sldChg chg="modSp">
        <pc:chgData name="John Friesen" userId="S::john.friesen@operationworld.org::9d3a757e-09a8-42a2-b315-fa47145d8ae5" providerId="AD" clId="Web-{CE0F91D6-9599-D90A-30B8-C3CB222775A6}" dt="2025-02-19T00:00:09.003" v="14"/>
        <pc:sldMkLst>
          <pc:docMk/>
          <pc:sldMk cId="0" sldId="258"/>
        </pc:sldMkLst>
        <pc:graphicFrameChg chg="mod modGraphic">
          <ac:chgData name="John Friesen" userId="S::john.friesen@operationworld.org::9d3a757e-09a8-42a2-b315-fa47145d8ae5" providerId="AD" clId="Web-{CE0F91D6-9599-D90A-30B8-C3CB222775A6}" dt="2025-02-19T00:00:09.003" v="14"/>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25AE81C0-0C26-0DBF-F632-F912DE2F8436}"/>
    <pc:docChg chg="modSld">
      <pc:chgData name="John Friesen" userId="S::john.friesen@operationworld.org::9d3a757e-09a8-42a2-b315-fa47145d8ae5" providerId="AD" clId="Web-{25AE81C0-0C26-0DBF-F632-F912DE2F8436}" dt="2025-02-14T02:35:26.599" v="5" actId="14100"/>
      <pc:docMkLst>
        <pc:docMk/>
      </pc:docMkLst>
      <pc:sldChg chg="modSp">
        <pc:chgData name="John Friesen" userId="S::john.friesen@operationworld.org::9d3a757e-09a8-42a2-b315-fa47145d8ae5" providerId="AD" clId="Web-{25AE81C0-0C26-0DBF-F632-F912DE2F8436}" dt="2025-02-14T02:35:26.599" v="5" actId="14100"/>
        <pc:sldMkLst>
          <pc:docMk/>
          <pc:sldMk cId="0" sldId="260"/>
        </pc:sldMkLst>
        <pc:spChg chg="mod">
          <ac:chgData name="John Friesen" userId="S::john.friesen@operationworld.org::9d3a757e-09a8-42a2-b315-fa47145d8ae5" providerId="AD" clId="Web-{25AE81C0-0C26-0DBF-F632-F912DE2F8436}" dt="2025-02-14T02:35:26.599" v="5" actId="14100"/>
          <ac:spMkLst>
            <pc:docMk/>
            <pc:sldMk cId="0" sldId="260"/>
            <ac:spMk id="3" creationId="{00000000-0000-0000-0000-000000000000}"/>
          </ac:spMkLst>
        </pc:spChg>
      </pc:sldChg>
    </pc:docChg>
  </pc:docChgLst>
  <pc:docChgLst>
    <pc:chgData name="Cathy Friesen" userId="S::cathy.friesen@operationworld.org::4b911d97-c06d-45ce-a5f8-d43e0fc64acb" providerId="AD" clId="Web-{4F4D4D92-1A30-5BA4-B4F9-2FD06F76740B}"/>
    <pc:docChg chg="modSld">
      <pc:chgData name="Cathy Friesen" userId="S::cathy.friesen@operationworld.org::4b911d97-c06d-45ce-a5f8-d43e0fc64acb" providerId="AD" clId="Web-{4F4D4D92-1A30-5BA4-B4F9-2FD06F76740B}" dt="2025-01-07T00:20:23.216" v="1" actId="20577"/>
      <pc:docMkLst>
        <pc:docMk/>
      </pc:docMkLst>
      <pc:sldChg chg="modSp">
        <pc:chgData name="Cathy Friesen" userId="S::cathy.friesen@operationworld.org::4b911d97-c06d-45ce-a5f8-d43e0fc64acb" providerId="AD" clId="Web-{4F4D4D92-1A30-5BA4-B4F9-2FD06F76740B}" dt="2025-01-07T00:20:23.216" v="1" actId="20577"/>
        <pc:sldMkLst>
          <pc:docMk/>
          <pc:sldMk cId="0" sldId="257"/>
        </pc:sldMkLst>
        <pc:spChg chg="mod">
          <ac:chgData name="Cathy Friesen" userId="S::cathy.friesen@operationworld.org::4b911d97-c06d-45ce-a5f8-d43e0fc64acb" providerId="AD" clId="Web-{4F4D4D92-1A30-5BA4-B4F9-2FD06F76740B}" dt="2025-01-07T00:20:23.216"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5F83586F-F96B-95D7-B61E-3E904C01F248}"/>
    <pc:docChg chg="modSld">
      <pc:chgData name="John Friesen" userId="S::john.friesen@operationworld.org::9d3a757e-09a8-42a2-b315-fa47145d8ae5" providerId="AD" clId="Web-{5F83586F-F96B-95D7-B61E-3E904C01F248}" dt="2025-02-08T20:38:50.540" v="35"/>
      <pc:docMkLst>
        <pc:docMk/>
      </pc:docMkLst>
      <pc:sldChg chg="modSp">
        <pc:chgData name="John Friesen" userId="S::john.friesen@operationworld.org::9d3a757e-09a8-42a2-b315-fa47145d8ae5" providerId="AD" clId="Web-{5F83586F-F96B-95D7-B61E-3E904C01F248}" dt="2025-02-08T20:38:50.540" v="35"/>
        <pc:sldMkLst>
          <pc:docMk/>
          <pc:sldMk cId="0" sldId="258"/>
        </pc:sldMkLst>
        <pc:graphicFrameChg chg="mod modGraphic">
          <ac:chgData name="John Friesen" userId="S::john.friesen@operationworld.org::9d3a757e-09a8-42a2-b315-fa47145d8ae5" providerId="AD" clId="Web-{5F83586F-F96B-95D7-B61E-3E904C01F248}" dt="2025-02-08T20:38:50.540" v="35"/>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B52A324D-8189-1CE5-99E9-45D33CED020F}"/>
    <pc:docChg chg="modSld">
      <pc:chgData name="Kyle Eipperle" userId="S::kyle.eipperle@operationworld.org::68089f80-fb19-4956-8e3e-044c3583140d" providerId="AD" clId="Web-{B52A324D-8189-1CE5-99E9-45D33CED020F}" dt="2025-02-18T18:53:52.060" v="14"/>
      <pc:docMkLst>
        <pc:docMk/>
      </pc:docMkLst>
      <pc:sldChg chg="modSp">
        <pc:chgData name="Kyle Eipperle" userId="S::kyle.eipperle@operationworld.org::68089f80-fb19-4956-8e3e-044c3583140d" providerId="AD" clId="Web-{B52A324D-8189-1CE5-99E9-45D33CED020F}" dt="2025-02-18T18:51:33.327" v="6" actId="14100"/>
        <pc:sldMkLst>
          <pc:docMk/>
          <pc:sldMk cId="0" sldId="257"/>
        </pc:sldMkLst>
        <pc:grpChg chg="mod">
          <ac:chgData name="Kyle Eipperle" userId="S::kyle.eipperle@operationworld.org::68089f80-fb19-4956-8e3e-044c3583140d" providerId="AD" clId="Web-{B52A324D-8189-1CE5-99E9-45D33CED020F}" dt="2025-02-18T18:51:33.327" v="6" actId="14100"/>
          <ac:grpSpMkLst>
            <pc:docMk/>
            <pc:sldMk cId="0" sldId="257"/>
            <ac:grpSpMk id="4" creationId="{00000000-0000-0000-0000-000000000000}"/>
          </ac:grpSpMkLst>
        </pc:grpChg>
        <pc:picChg chg="mod">
          <ac:chgData name="Kyle Eipperle" userId="S::kyle.eipperle@operationworld.org::68089f80-fb19-4956-8e3e-044c3583140d" providerId="AD" clId="Web-{B52A324D-8189-1CE5-99E9-45D33CED020F}" dt="2025-02-18T18:51:24.014" v="4" actId="1076"/>
          <ac:picMkLst>
            <pc:docMk/>
            <pc:sldMk cId="0" sldId="257"/>
            <ac:picMk id="2" creationId="{00000000-0000-0000-0000-000000000000}"/>
          </ac:picMkLst>
        </pc:picChg>
      </pc:sldChg>
      <pc:sldChg chg="modSp">
        <pc:chgData name="Kyle Eipperle" userId="S::kyle.eipperle@operationworld.org::68089f80-fb19-4956-8e3e-044c3583140d" providerId="AD" clId="Web-{B52A324D-8189-1CE5-99E9-45D33CED020F}" dt="2025-02-18T18:51:09.171" v="3"/>
        <pc:sldMkLst>
          <pc:docMk/>
          <pc:sldMk cId="0" sldId="258"/>
        </pc:sldMkLst>
        <pc:graphicFrameChg chg="mod modGraphic">
          <ac:chgData name="Kyle Eipperle" userId="S::kyle.eipperle@operationworld.org::68089f80-fb19-4956-8e3e-044c3583140d" providerId="AD" clId="Web-{B52A324D-8189-1CE5-99E9-45D33CED020F}" dt="2025-02-18T18:51:09.171" v="3"/>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B52A324D-8189-1CE5-99E9-45D33CED020F}" dt="2025-02-18T18:53:52.060" v="14"/>
        <pc:sldMkLst>
          <pc:docMk/>
          <pc:sldMk cId="0" sldId="259"/>
        </pc:sldMkLst>
        <pc:spChg chg="mod">
          <ac:chgData name="Kyle Eipperle" userId="S::kyle.eipperle@operationworld.org::68089f80-fb19-4956-8e3e-044c3583140d" providerId="AD" clId="Web-{B52A324D-8189-1CE5-99E9-45D33CED020F}" dt="2025-02-18T18:53:29.091" v="13" actId="20577"/>
          <ac:spMkLst>
            <pc:docMk/>
            <pc:sldMk cId="0" sldId="259"/>
            <ac:spMk id="3" creationId="{00000000-0000-0000-0000-000000000000}"/>
          </ac:spMkLst>
        </pc:spChg>
        <pc:spChg chg="add">
          <ac:chgData name="Kyle Eipperle" userId="S::kyle.eipperle@operationworld.org::68089f80-fb19-4956-8e3e-044c3583140d" providerId="AD" clId="Web-{B52A324D-8189-1CE5-99E9-45D33CED020F}" dt="2025-02-18T18:53:52.060" v="14"/>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753239" y="1538246"/>
            <a:ext cx="5715000" cy="3810000"/>
          </a:xfrm>
          <a:prstGeom prst="rect">
            <a:avLst/>
          </a:prstGeom>
          <a:noFill/>
        </p:spPr>
      </p:pic>
      <p:grpSp>
        <p:nvGrpSpPr>
          <p:cNvPr id="4" name="Group 3"/>
          <p:cNvGrpSpPr/>
          <p:nvPr/>
        </p:nvGrpSpPr>
        <p:grpSpPr>
          <a:xfrm>
            <a:off x="6658739" y="2729496"/>
            <a:ext cx="5248013" cy="1446550"/>
            <a:chOff x="6191250" y="2705725"/>
            <a:chExt cx="5397334" cy="1446550"/>
          </a:xfrm>
        </p:grpSpPr>
        <p:sp>
          <p:nvSpPr>
            <p:cNvPr id="5" name="TextBox 4"/>
            <p:cNvSpPr txBox="1"/>
            <p:nvPr/>
          </p:nvSpPr>
          <p:spPr>
            <a:xfrm>
              <a:off x="6191250" y="2705725"/>
              <a:ext cx="5397334"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A078B"/>
                  </a:solidFill>
                  <a:latin typeface="Trebuchet MS"/>
                </a:rPr>
                <a:t>PRAYING FOR
</a:t>
              </a:r>
              <a:r>
                <a:rPr lang="en-US" sz="6000" u="none" strike="noStrike" cap="none" spc="0" dirty="0">
                  <a:solidFill>
                    <a:srgbClr val="1A078B"/>
                  </a:solidFill>
                  <a:latin typeface="Trebuchet MS"/>
                </a:rPr>
                <a:t>SOUTH AFRICA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989320"/>
            <a:chOff x="285750" y="285750"/>
            <a:chExt cx="6010275" cy="59893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366857795"/>
                </p:ext>
              </p:extLst>
            </p:nvPr>
          </p:nvGraphicFramePr>
          <p:xfrm>
            <a:off x="381000" y="857250"/>
            <a:ext cx="5819776" cy="54178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Cape Town, Pretoria, Bloemfontein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64,747,320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All the major ethnic languages. English and Afrikaans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109/193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75.2 %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864553" cy="5512493"/>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Prayer initiatives begun in South Africa went on to impact the whole world! The Global Day of Prayer started in Cape Town (2001), and Christians from almost every country joined in this event on Pentecost Sunday.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Large scale prayer events like "It's Time" in 2017 demonstrate South Africa's continued legacy in prayer. Biblical Christianity has a strong legacy in South Africa. But poverty, injustice, corruption, and terrible violence are alarmingly widespread for a nation with so many claiming to be Christian. Pray for the many Christian agencies that serve among the needy sections of society.</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70292" y="974870"/>
            <a:ext cx="10960932" cy="5964838"/>
          </a:xfrm>
          <a:prstGeom prst="rect">
            <a:avLst/>
          </a:prstGeom>
          <a:noFill/>
        </p:spPr>
        <p:txBody>
          <a:bodyPr vert="horz" wrap="square"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ea typeface="+mn-lt"/>
                <a:cs typeface="+mn-lt"/>
              </a:rPr>
              <a:t>Pray for all in government and leadership, that the priorities would be justice, righteousness, and economic improvement for all. </a:t>
            </a:r>
            <a:r>
              <a:rPr lang="en-US" sz="2800" dirty="0">
                <a:solidFill>
                  <a:srgbClr val="000000">
                    <a:alpha val="100000"/>
                  </a:srgbClr>
                </a:solidFill>
                <a:latin typeface="Trebuchet MS"/>
                <a:ea typeface="+mn-lt"/>
                <a:cs typeface="+mn-lt"/>
              </a:rPr>
              <a:t>In the 2024 election, the ANC lost its majority for the first time since apartheid ended - a sure sign that South Africans want change. </a:t>
            </a:r>
            <a:r>
              <a:rPr lang="en-US" sz="2800" u="none" strike="noStrike" cap="none" spc="0" dirty="0">
                <a:solidFill>
                  <a:srgbClr val="000000">
                    <a:alpha val="100000"/>
                  </a:srgbClr>
                </a:solidFill>
                <a:latin typeface="Trebuchet MS"/>
                <a:ea typeface="+mn-lt"/>
                <a:cs typeface="+mn-lt"/>
              </a:rPr>
              <a:t>Greater transparency, a more mature democracy, and free press, would all help combat corruption and deception. The nation faces high rates of rape and violent crime. The legacy of racism and injustice do not justify the lawlessness and wickedness evident. Pray that the spirit of violence, both physical and sexual, might be bound under the authority of Christ.</a:t>
            </a:r>
            <a:r>
              <a:rPr lang="en-US" sz="2800" u="none" strike="noStrike" cap="none" spc="0" dirty="0">
                <a:solidFill>
                  <a:srgbClr val="000000">
                    <a:alpha val="100000"/>
                  </a:srgbClr>
                </a:solidFill>
                <a:latin typeface="Trebuchet MS"/>
              </a:rPr>
              <a:t>
</a:t>
            </a:r>
            <a:endParaRPr lang="en-US" sz="2800">
              <a:latin typeface="Trebuchet MS"/>
            </a:endParaRPr>
          </a:p>
        </p:txBody>
      </p:sp>
    </p:spTree>
  </p:cSld>
  <p:clrMapOvr>
    <a:masterClrMapping/>
  </p:clrMapOvr>
</p:sld>
</file>

<file path=ppt/theme/theme1.xml><?xml version="1.0" encoding="utf-8"?>
<a:theme xmlns:a="http://schemas.openxmlformats.org/drawingml/2006/main" name="Theme56">
  <a:themeElements>
    <a:clrScheme name="Theme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KE</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AE182B-173E-4B37-9560-E75DD17C4ECE}">
  <ds:schemaRefs>
    <ds:schemaRef ds:uri="http://schemas.microsoft.com/sharepoint/v3/contenttype/forms"/>
  </ds:schemaRefs>
</ds:datastoreItem>
</file>

<file path=customXml/itemProps2.xml><?xml version="1.0" encoding="utf-8"?>
<ds:datastoreItem xmlns:ds="http://schemas.openxmlformats.org/officeDocument/2006/customXml" ds:itemID="{8417D373-6375-4DF7-98EC-64260CB5C6BD}">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978ADC80-81BE-4172-995F-5C1FFF620ACF}"/>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Theme56</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35</cp:revision>
  <dcterms:created xsi:type="dcterms:W3CDTF">2024-12-17T23:29:07Z</dcterms:created>
  <dcterms:modified xsi:type="dcterms:W3CDTF">2025-02-19T00:00:26Z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