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62D9C-03D2-16E9-3F65-13225EC06870}" v="45" dt="2025-02-18T19:02:59.786"/>
    <p1510:client id="{3325963F-2C6B-1156-FA82-421E09FC6A28}" v="11" dt="2025-02-19T00:01:31.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BEB76FAE-BA8C-0268-DD28-1139F6B3C6DD}"/>
    <pc:docChg chg="modSld">
      <pc:chgData name="John Friesen" userId="S::john.friesen@operationworld.org::9d3a757e-09a8-42a2-b315-fa47145d8ae5" providerId="AD" clId="Web-{BEB76FAE-BA8C-0268-DD28-1139F6B3C6DD}" dt="2025-02-08T20:36:23.876" v="3"/>
      <pc:docMkLst>
        <pc:docMk/>
      </pc:docMkLst>
      <pc:sldChg chg="modSp">
        <pc:chgData name="John Friesen" userId="S::john.friesen@operationworld.org::9d3a757e-09a8-42a2-b315-fa47145d8ae5" providerId="AD" clId="Web-{BEB76FAE-BA8C-0268-DD28-1139F6B3C6DD}" dt="2025-02-08T20:36:23.876" v="3"/>
        <pc:sldMkLst>
          <pc:docMk/>
          <pc:sldMk cId="0" sldId="258"/>
        </pc:sldMkLst>
        <pc:graphicFrameChg chg="modGraphic">
          <ac:chgData name="John Friesen" userId="S::john.friesen@operationworld.org::9d3a757e-09a8-42a2-b315-fa47145d8ae5" providerId="AD" clId="Web-{BEB76FAE-BA8C-0268-DD28-1139F6B3C6DD}" dt="2025-02-08T20:36:23.876" v="3"/>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01662D9C-03D2-16E9-3F65-13225EC06870}"/>
    <pc:docChg chg="modSld">
      <pc:chgData name="Kyle Eipperle" userId="S::kyle.eipperle@operationworld.org::68089f80-fb19-4956-8e3e-044c3583140d" providerId="AD" clId="Web-{01662D9C-03D2-16E9-3F65-13225EC06870}" dt="2025-02-18T19:02:59.786" v="34"/>
      <pc:docMkLst>
        <pc:docMk/>
      </pc:docMkLst>
      <pc:sldChg chg="modSp">
        <pc:chgData name="Kyle Eipperle" userId="S::kyle.eipperle@operationworld.org::68089f80-fb19-4956-8e3e-044c3583140d" providerId="AD" clId="Web-{01662D9C-03D2-16E9-3F65-13225EC06870}" dt="2025-02-18T18:55:36.995" v="2" actId="14100"/>
        <pc:sldMkLst>
          <pc:docMk/>
          <pc:sldMk cId="0" sldId="257"/>
        </pc:sldMkLst>
        <pc:grpChg chg="mod">
          <ac:chgData name="Kyle Eipperle" userId="S::kyle.eipperle@operationworld.org::68089f80-fb19-4956-8e3e-044c3583140d" providerId="AD" clId="Web-{01662D9C-03D2-16E9-3F65-13225EC06870}" dt="2025-02-18T18:55:36.995" v="2" actId="14100"/>
          <ac:grpSpMkLst>
            <pc:docMk/>
            <pc:sldMk cId="0" sldId="257"/>
            <ac:grpSpMk id="4" creationId="{00000000-0000-0000-0000-000000000000}"/>
          </ac:grpSpMkLst>
        </pc:grpChg>
        <pc:picChg chg="mod">
          <ac:chgData name="Kyle Eipperle" userId="S::kyle.eipperle@operationworld.org::68089f80-fb19-4956-8e3e-044c3583140d" providerId="AD" clId="Web-{01662D9C-03D2-16E9-3F65-13225EC06870}" dt="2025-02-18T18:55:30.667" v="0" actId="1076"/>
          <ac:picMkLst>
            <pc:docMk/>
            <pc:sldMk cId="0" sldId="257"/>
            <ac:picMk id="2" creationId="{00000000-0000-0000-0000-000000000000}"/>
          </ac:picMkLst>
        </pc:picChg>
      </pc:sldChg>
      <pc:sldChg chg="modSp">
        <pc:chgData name="Kyle Eipperle" userId="S::kyle.eipperle@operationworld.org::68089f80-fb19-4956-8e3e-044c3583140d" providerId="AD" clId="Web-{01662D9C-03D2-16E9-3F65-13225EC06870}" dt="2025-02-18T18:56:04.605" v="6"/>
        <pc:sldMkLst>
          <pc:docMk/>
          <pc:sldMk cId="0" sldId="258"/>
        </pc:sldMkLst>
        <pc:graphicFrameChg chg="mod modGraphic">
          <ac:chgData name="Kyle Eipperle" userId="S::kyle.eipperle@operationworld.org::68089f80-fb19-4956-8e3e-044c3583140d" providerId="AD" clId="Web-{01662D9C-03D2-16E9-3F65-13225EC06870}" dt="2025-02-18T18:56:04.605" v="6"/>
          <ac:graphicFrameMkLst>
            <pc:docMk/>
            <pc:sldMk cId="0" sldId="258"/>
            <ac:graphicFrameMk id="5" creationId="{00000000-0000-0000-0000-000000000000}"/>
          </ac:graphicFrameMkLst>
        </pc:graphicFrameChg>
      </pc:sldChg>
      <pc:sldChg chg="addSp modSp">
        <pc:chgData name="Kyle Eipperle" userId="S::kyle.eipperle@operationworld.org::68089f80-fb19-4956-8e3e-044c3583140d" providerId="AD" clId="Web-{01662D9C-03D2-16E9-3F65-13225EC06870}" dt="2025-02-18T19:02:59.786" v="34"/>
        <pc:sldMkLst>
          <pc:docMk/>
          <pc:sldMk cId="0" sldId="259"/>
        </pc:sldMkLst>
        <pc:spChg chg="mod">
          <ac:chgData name="Kyle Eipperle" userId="S::kyle.eipperle@operationworld.org::68089f80-fb19-4956-8e3e-044c3583140d" providerId="AD" clId="Web-{01662D9C-03D2-16E9-3F65-13225EC06870}" dt="2025-02-18T19:02:32.223" v="33" actId="14100"/>
          <ac:spMkLst>
            <pc:docMk/>
            <pc:sldMk cId="0" sldId="259"/>
            <ac:spMk id="3" creationId="{00000000-0000-0000-0000-000000000000}"/>
          </ac:spMkLst>
        </pc:spChg>
        <pc:spChg chg="add">
          <ac:chgData name="Kyle Eipperle" userId="S::kyle.eipperle@operationworld.org::68089f80-fb19-4956-8e3e-044c3583140d" providerId="AD" clId="Web-{01662D9C-03D2-16E9-3F65-13225EC06870}" dt="2025-02-18T19:02:59.786" v="34"/>
          <ac:spMkLst>
            <pc:docMk/>
            <pc:sldMk cId="0" sldId="259"/>
            <ac:spMk id="4" creationId="{9CB5B617-AD4D-2FA8-F43F-A3B190891277}"/>
          </ac:spMkLst>
        </pc:spChg>
      </pc:sldChg>
      <pc:sldChg chg="modSp">
        <pc:chgData name="Kyle Eipperle" userId="S::kyle.eipperle@operationworld.org::68089f80-fb19-4956-8e3e-044c3583140d" providerId="AD" clId="Web-{01662D9C-03D2-16E9-3F65-13225EC06870}" dt="2025-02-18T18:59:12.391" v="22" actId="20577"/>
        <pc:sldMkLst>
          <pc:docMk/>
          <pc:sldMk cId="0" sldId="260"/>
        </pc:sldMkLst>
        <pc:spChg chg="mod">
          <ac:chgData name="Kyle Eipperle" userId="S::kyle.eipperle@operationworld.org::68089f80-fb19-4956-8e3e-044c3583140d" providerId="AD" clId="Web-{01662D9C-03D2-16E9-3F65-13225EC06870}" dt="2025-02-18T18:59:12.391" v="22"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3325963F-2C6B-1156-FA82-421E09FC6A28}"/>
    <pc:docChg chg="modSld">
      <pc:chgData name="John Friesen" userId="S::john.friesen@operationworld.org::9d3a757e-09a8-42a2-b315-fa47145d8ae5" providerId="AD" clId="Web-{3325963F-2C6B-1156-FA82-421E09FC6A28}" dt="2025-02-19T00:01:31.870" v="10"/>
      <pc:docMkLst>
        <pc:docMk/>
      </pc:docMkLst>
      <pc:sldChg chg="modSp">
        <pc:chgData name="John Friesen" userId="S::john.friesen@operationworld.org::9d3a757e-09a8-42a2-b315-fa47145d8ae5" providerId="AD" clId="Web-{3325963F-2C6B-1156-FA82-421E09FC6A28}" dt="2025-02-19T00:00:57.558" v="2" actId="1076"/>
        <pc:sldMkLst>
          <pc:docMk/>
          <pc:sldMk cId="0" sldId="257"/>
        </pc:sldMkLst>
        <pc:spChg chg="mod">
          <ac:chgData name="John Friesen" userId="S::john.friesen@operationworld.org::9d3a757e-09a8-42a2-b315-fa47145d8ae5" providerId="AD" clId="Web-{3325963F-2C6B-1156-FA82-421E09FC6A28}" dt="2025-02-19T00:00:53.589" v="0" actId="14100"/>
          <ac:spMkLst>
            <pc:docMk/>
            <pc:sldMk cId="0" sldId="257"/>
            <ac:spMk id="5" creationId="{00000000-0000-0000-0000-000000000000}"/>
          </ac:spMkLst>
        </pc:spChg>
        <pc:grpChg chg="mod">
          <ac:chgData name="John Friesen" userId="S::john.friesen@operationworld.org::9d3a757e-09a8-42a2-b315-fa47145d8ae5" providerId="AD" clId="Web-{3325963F-2C6B-1156-FA82-421E09FC6A28}" dt="2025-02-19T00:00:57.558" v="2" actId="1076"/>
          <ac:grpSpMkLst>
            <pc:docMk/>
            <pc:sldMk cId="0" sldId="257"/>
            <ac:grpSpMk id="4" creationId="{00000000-0000-0000-0000-000000000000}"/>
          </ac:grpSpMkLst>
        </pc:grpChg>
        <pc:picChg chg="mod">
          <ac:chgData name="John Friesen" userId="S::john.friesen@operationworld.org::9d3a757e-09a8-42a2-b315-fa47145d8ae5" providerId="AD" clId="Web-{3325963F-2C6B-1156-FA82-421E09FC6A28}" dt="2025-02-19T00:00:57.558" v="1" actId="1076"/>
          <ac:picMkLst>
            <pc:docMk/>
            <pc:sldMk cId="0" sldId="257"/>
            <ac:picMk id="2" creationId="{00000000-0000-0000-0000-000000000000}"/>
          </ac:picMkLst>
        </pc:picChg>
      </pc:sldChg>
      <pc:sldChg chg="modSp">
        <pc:chgData name="John Friesen" userId="S::john.friesen@operationworld.org::9d3a757e-09a8-42a2-b315-fa47145d8ae5" providerId="AD" clId="Web-{3325963F-2C6B-1156-FA82-421E09FC6A28}" dt="2025-02-19T00:01:31.870" v="10"/>
        <pc:sldMkLst>
          <pc:docMk/>
          <pc:sldMk cId="0" sldId="258"/>
        </pc:sldMkLst>
        <pc:graphicFrameChg chg="mod modGraphic">
          <ac:chgData name="John Friesen" userId="S::john.friesen@operationworld.org::9d3a757e-09a8-42a2-b315-fa47145d8ae5" providerId="AD" clId="Web-{3325963F-2C6B-1156-FA82-421E09FC6A28}" dt="2025-02-19T00:01:31.870" v="1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2CFBF94-8E0D-15FA-DA42-5358202AA4DA}"/>
    <pc:docChg chg="modSld">
      <pc:chgData name="Cathy Friesen" userId="S::cathy.friesen@operationworld.org::4b911d97-c06d-45ce-a5f8-d43e0fc64acb" providerId="AD" clId="Web-{F2CFBF94-8E0D-15FA-DA42-5358202AA4DA}" dt="2025-01-06T23:27:21.892" v="1" actId="20577"/>
      <pc:docMkLst>
        <pc:docMk/>
      </pc:docMkLst>
      <pc:sldChg chg="modSp">
        <pc:chgData name="Cathy Friesen" userId="S::cathy.friesen@operationworld.org::4b911d97-c06d-45ce-a5f8-d43e0fc64acb" providerId="AD" clId="Web-{F2CFBF94-8E0D-15FA-DA42-5358202AA4DA}" dt="2025-01-06T23:27:21.892" v="1" actId="20577"/>
        <pc:sldMkLst>
          <pc:docMk/>
          <pc:sldMk cId="0" sldId="257"/>
        </pc:sldMkLst>
        <pc:spChg chg="mod">
          <ac:chgData name="Cathy Friesen" userId="S::cathy.friesen@operationworld.org::4b911d97-c06d-45ce-a5f8-d43e0fc64acb" providerId="AD" clId="Web-{F2CFBF94-8E0D-15FA-DA42-5358202AA4DA}" dt="2025-01-06T23:27:21.892"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15976" y="1466932"/>
            <a:ext cx="5715000" cy="3810000"/>
          </a:xfrm>
          <a:prstGeom prst="rect">
            <a:avLst/>
          </a:prstGeom>
          <a:noFill/>
        </p:spPr>
      </p:pic>
      <p:grpSp>
        <p:nvGrpSpPr>
          <p:cNvPr id="4" name="Group 3"/>
          <p:cNvGrpSpPr/>
          <p:nvPr/>
        </p:nvGrpSpPr>
        <p:grpSpPr>
          <a:xfrm>
            <a:off x="7521476" y="2658183"/>
            <a:ext cx="3404996" cy="1446550"/>
            <a:chOff x="6191250" y="2705725"/>
            <a:chExt cx="3839548" cy="1446550"/>
          </a:xfrm>
        </p:grpSpPr>
        <p:sp>
          <p:nvSpPr>
            <p:cNvPr id="5" name="TextBox 4"/>
            <p:cNvSpPr txBox="1"/>
            <p:nvPr/>
          </p:nvSpPr>
          <p:spPr>
            <a:xfrm>
              <a:off x="6191250" y="2705725"/>
              <a:ext cx="383954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5987DF"/>
                  </a:solidFill>
                  <a:latin typeface="Trebuchet MS"/>
                </a:rPr>
                <a:t>PRAYING FOR
</a:t>
              </a:r>
              <a:r>
                <a:rPr lang="en-US" sz="6000" u="none" strike="noStrike" cap="none" spc="0" dirty="0">
                  <a:solidFill>
                    <a:srgbClr val="5987DF"/>
                  </a:solidFill>
                  <a:latin typeface="Trebuchet MS"/>
                </a:rPr>
                <a:t>SOMALIA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108244942"/>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Mogadishu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19,654,739</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Somali, Arabic (few speak it)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55.3 yrs (231st/236)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878927" cy="551249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Stability in Africa's most failed state remains depressingly elusive. Somalia now has a parliament and recognized national leaders after 20 years without an effective central government. But the militant Islamist group Al-Shabaab (linked to Al-Qaeda) still controls much of southern and central Somalia and continues to hold influence in rural areas.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that Somalia's rulers might learn from the past, govern for the good of the people, and respect human rights and religious freedom. Pray that those deceived by the enemy into committing terrorism might encounter Jesus who loves them and died on their behalf.</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35912"/>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A negative prejudice against Christianity must be overcome if the community of faith is ever to make a greater breakthrough. These issues include:</a:t>
            </a:r>
            <a:endParaRPr lang="en-US" dirty="0"/>
          </a:p>
          <a:p>
            <a:pPr marL="457200" indent="-457200">
              <a:lnSpc>
                <a:spcPct val="125000"/>
              </a:lnSpc>
              <a:buFont typeface="Arial"/>
              <a:buChar char="•"/>
            </a:pPr>
            <a:r>
              <a:rPr lang="en-US" sz="2800" dirty="0">
                <a:solidFill>
                  <a:srgbClr val="000000">
                    <a:alpha val="100000"/>
                  </a:srgbClr>
                </a:solidFill>
                <a:latin typeface="Trebuchet MS"/>
              </a:rPr>
              <a:t>False notions of Christianity. Pray that the association of Christianity with Western decadence, European colonialism and Ethiopian interference would be broken.</a:t>
            </a:r>
            <a:endParaRPr lang="en-US" dirty="0">
              <a:ea typeface="Calibri"/>
              <a:cs typeface="Calibri"/>
            </a:endParaRPr>
          </a:p>
          <a:p>
            <a:pPr marL="457200" indent="-457200">
              <a:lnSpc>
                <a:spcPct val="125000"/>
              </a:lnSpc>
              <a:buFont typeface="Arial"/>
              <a:buChar char="•"/>
            </a:pPr>
            <a:r>
              <a:rPr lang="en-US" sz="2800" dirty="0">
                <a:solidFill>
                  <a:srgbClr val="000000">
                    <a:alpha val="100000"/>
                  </a:srgbClr>
                </a:solidFill>
                <a:latin typeface="Trebuchet MS"/>
              </a:rPr>
              <a:t>Practical demonstrations of Christ's love through aid and mercy ministry must be done in the right manner. Pray that refugees and recipients of help from Christians would be touched and would respond.</a:t>
            </a:r>
            <a:endParaRPr lang="en-US" dirty="0">
              <a:ea typeface="Calibri"/>
              <a:cs typeface="Calibri"/>
            </a:endParaRP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BCE70-7A55-4578-91D4-64D0D691324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B9C5A98C-6CB1-4337-BDFF-C3FE76D93D5C}">
  <ds:schemaRefs>
    <ds:schemaRef ds:uri="http://schemas.microsoft.com/sharepoint/v3/contenttype/forms"/>
  </ds:schemaRefs>
</ds:datastoreItem>
</file>

<file path=customXml/itemProps3.xml><?xml version="1.0" encoding="utf-8"?>
<ds:datastoreItem xmlns:ds="http://schemas.openxmlformats.org/officeDocument/2006/customXml" ds:itemID="{E02B8879-26A5-4A1E-B842-43B2703132E1}"/>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32</cp:revision>
  <dcterms:created xsi:type="dcterms:W3CDTF">2024-12-17T23:29:07Z</dcterms:created>
  <dcterms:modified xsi:type="dcterms:W3CDTF">2025-02-19T00:01:54Z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