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3E61E-9A75-4C33-20ED-8F2E37F78F2E}" v="16" dt="2025-02-19T00:38:00.384"/>
    <p1510:client id="{4166D161-CFE7-8756-C655-43A0635CC493}" v="23" dt="2025-02-18T19:08:32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79B145B1-37B4-AC19-9DF6-C44E77CBB088}"/>
    <pc:docChg chg="modSld">
      <pc:chgData name="Cathy Friesen" userId="S::cathy.friesen@operationworld.org::4b911d97-c06d-45ce-a5f8-d43e0fc64acb" providerId="AD" clId="Web-{79B145B1-37B4-AC19-9DF6-C44E77CBB088}" dt="2025-01-06T23:27:02.719" v="1" actId="20577"/>
      <pc:docMkLst>
        <pc:docMk/>
      </pc:docMkLst>
      <pc:sldChg chg="modSp">
        <pc:chgData name="Cathy Friesen" userId="S::cathy.friesen@operationworld.org::4b911d97-c06d-45ce-a5f8-d43e0fc64acb" providerId="AD" clId="Web-{79B145B1-37B4-AC19-9DF6-C44E77CBB088}" dt="2025-01-06T23:27:02.719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79B145B1-37B4-AC19-9DF6-C44E77CBB088}" dt="2025-01-06T23:27:02.719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3763E61E-9A75-4C33-20ED-8F2E37F78F2E}"/>
    <pc:docChg chg="modSld">
      <pc:chgData name="John Friesen" userId="S::john.friesen@operationworld.org::9d3a757e-09a8-42a2-b315-fa47145d8ae5" providerId="AD" clId="Web-{3763E61E-9A75-4C33-20ED-8F2E37F78F2E}" dt="2025-02-19T00:37:42.539" v="11"/>
      <pc:docMkLst>
        <pc:docMk/>
      </pc:docMkLst>
      <pc:sldChg chg="modSp">
        <pc:chgData name="John Friesen" userId="S::john.friesen@operationworld.org::9d3a757e-09a8-42a2-b315-fa47145d8ae5" providerId="AD" clId="Web-{3763E61E-9A75-4C33-20ED-8F2E37F78F2E}" dt="2025-02-19T00:37:00.819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3763E61E-9A75-4C33-20ED-8F2E37F78F2E}" dt="2025-02-19T00:36:57.522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3763E61E-9A75-4C33-20ED-8F2E37F78F2E}" dt="2025-02-19T00:37:00.819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3763E61E-9A75-4C33-20ED-8F2E37F78F2E}" dt="2025-02-19T00:37:00.819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3763E61E-9A75-4C33-20ED-8F2E37F78F2E}" dt="2025-02-19T00:37:42.539" v="11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3763E61E-9A75-4C33-20ED-8F2E37F78F2E}" dt="2025-02-19T00:37:42.539" v="1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Kyle Eipperle" userId="S::kyle.eipperle@operationworld.org::68089f80-fb19-4956-8e3e-044c3583140d" providerId="AD" clId="Web-{4166D161-CFE7-8756-C655-43A0635CC493}"/>
    <pc:docChg chg="modSld">
      <pc:chgData name="Kyle Eipperle" userId="S::kyle.eipperle@operationworld.org::68089f80-fb19-4956-8e3e-044c3583140d" providerId="AD" clId="Web-{4166D161-CFE7-8756-C655-43A0635CC493}" dt="2025-02-18T19:08:32.925" v="16"/>
      <pc:docMkLst>
        <pc:docMk/>
      </pc:docMkLst>
      <pc:sldChg chg="modSp">
        <pc:chgData name="Kyle Eipperle" userId="S::kyle.eipperle@operationworld.org::68089f80-fb19-4956-8e3e-044c3583140d" providerId="AD" clId="Web-{4166D161-CFE7-8756-C655-43A0635CC493}" dt="2025-02-18T19:05:35.780" v="8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4166D161-CFE7-8756-C655-43A0635CC493}" dt="2025-02-18T19:05:35.780" v="8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4166D161-CFE7-8756-C655-43A0635CC493}" dt="2025-02-18T19:05:30.108" v="6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Kyle Eipperle" userId="S::kyle.eipperle@operationworld.org::68089f80-fb19-4956-8e3e-044c3583140d" providerId="AD" clId="Web-{4166D161-CFE7-8756-C655-43A0635CC493}" dt="2025-02-18T19:08:32.925" v="16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4166D161-CFE7-8756-C655-43A0635CC493}" dt="2025-02-18T19:08:08.268" v="15" actId="14100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4166D161-CFE7-8756-C655-43A0635CC493}" dt="2025-02-18T19:08:32.925" v="1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44B997CE-DDB1-714E-E354-C2D7CFDEF85B}"/>
    <pc:docChg chg="modSld">
      <pc:chgData name="John Friesen" userId="S::john.friesen@operationworld.org::9d3a757e-09a8-42a2-b315-fa47145d8ae5" providerId="AD" clId="Web-{44B997CE-DDB1-714E-E354-C2D7CFDEF85B}" dt="2025-02-08T20:35:01.737" v="16"/>
      <pc:docMkLst>
        <pc:docMk/>
      </pc:docMkLst>
      <pc:sldChg chg="modSp">
        <pc:chgData name="John Friesen" userId="S::john.friesen@operationworld.org::9d3a757e-09a8-42a2-b315-fa47145d8ae5" providerId="AD" clId="Web-{44B997CE-DDB1-714E-E354-C2D7CFDEF85B}" dt="2025-02-08T20:35:01.737" v="1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44B997CE-DDB1-714E-E354-C2D7CFDEF85B}" dt="2025-02-08T20:35:01.737" v="1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78" y="1976479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337178" y="2220289"/>
            <a:ext cx="3674424" cy="2369880"/>
            <a:chOff x="6191250" y="2244060"/>
            <a:chExt cx="4051440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244060"/>
              <a:ext cx="4051440" cy="2369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2E4EBC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2E4EBC"/>
                  </a:solidFill>
                  <a:latin typeface="Trebuchet MS"/>
                </a:rPr>
                <a:t>SOLOMON ISLANDS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753123736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Honiara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</a:rPr>
                          <a:t>838,646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40.1 %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</a:t>
                        </a:r>
                        <a:endParaRPr lang="en-US" dirty="0"/>
                      </a:p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Solomons </a:t>
                        </a:r>
                        <a:r>
                          <a:rPr lang="en-US" sz="2400" u="none" strike="noStrike" cap="none" spc="0" dirty="0" err="1">
                            <a:solidFill>
                              <a:srgbClr val="FFFFFF"/>
                            </a:solidFill>
                            <a:latin typeface="Verdana"/>
                          </a:rPr>
                          <a:t>Pijin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155/193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33.3 %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42436"/>
            <a:ext cx="10778312" cy="48876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Ethnic diversity and a divided geography (6 major island groups) create a divided society. Tribes and political groups live together but struggle to form a unified nation.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These language and culture barriers also inhibit Christian work. Each small ethnic group needs a different approach and language resources. Denominations divide along tribal lines. Pray that Christianity may take root in each group in a relevant way and can overcome division. Pray for true forgiveness and reconciliation that come only through repentance. Without these, the nation can never truly progress.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277B62F7-FDAE-45F3-8BD7-1D43A2ACF301}"/>
</file>

<file path=customXml/itemProps2.xml><?xml version="1.0" encoding="utf-8"?>
<ds:datastoreItem xmlns:ds="http://schemas.openxmlformats.org/officeDocument/2006/customXml" ds:itemID="{0F429B11-12CC-422F-9E9A-044346D070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8D81E4-C6FB-4D21-BAC8-EE92F6006641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Theme54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25</cp:revision>
  <dcterms:created xsi:type="dcterms:W3CDTF">2024-12-17T23:29:07Z</dcterms:created>
  <dcterms:modified xsi:type="dcterms:W3CDTF">2025-02-19T00:38:03Z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