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7B994A-1436-B1C1-D419-42B81DDB582D}" v="18" dt="2025-02-19T00:43:08.332"/>
    <p1510:client id="{BE7361FB-EDCE-FA1A-3A70-6CA2067DB92B}" v="9" dt="2025-02-18T19:10:24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Eipperle" userId="S::kyle.eipperle@operationworld.org::68089f80-fb19-4956-8e3e-044c3583140d" providerId="AD" clId="Web-{BE7361FB-EDCE-FA1A-3A70-6CA2067DB92B}"/>
    <pc:docChg chg="modSld">
      <pc:chgData name="Kyle Eipperle" userId="S::kyle.eipperle@operationworld.org::68089f80-fb19-4956-8e3e-044c3583140d" providerId="AD" clId="Web-{BE7361FB-EDCE-FA1A-3A70-6CA2067DB92B}" dt="2025-02-18T19:10:24.971" v="5" actId="14100"/>
      <pc:docMkLst>
        <pc:docMk/>
      </pc:docMkLst>
      <pc:sldChg chg="modSp">
        <pc:chgData name="Kyle Eipperle" userId="S::kyle.eipperle@operationworld.org::68089f80-fb19-4956-8e3e-044c3583140d" providerId="AD" clId="Web-{BE7361FB-EDCE-FA1A-3A70-6CA2067DB92B}" dt="2025-02-18T19:10:24.971" v="5" actId="14100"/>
        <pc:sldMkLst>
          <pc:docMk/>
          <pc:sldMk cId="0" sldId="257"/>
        </pc:sldMkLst>
        <pc:grpChg chg="mod">
          <ac:chgData name="Kyle Eipperle" userId="S::kyle.eipperle@operationworld.org::68089f80-fb19-4956-8e3e-044c3583140d" providerId="AD" clId="Web-{BE7361FB-EDCE-FA1A-3A70-6CA2067DB92B}" dt="2025-02-18T19:10:24.971" v="5" actId="14100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Kyle Eipperle" userId="S::kyle.eipperle@operationworld.org::68089f80-fb19-4956-8e3e-044c3583140d" providerId="AD" clId="Web-{BE7361FB-EDCE-FA1A-3A70-6CA2067DB92B}" dt="2025-02-18T19:10:18.377" v="3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Kyle Eipperle" userId="S::kyle.eipperle@operationworld.org::68089f80-fb19-4956-8e3e-044c3583140d" providerId="AD" clId="Web-{BE7361FB-EDCE-FA1A-3A70-6CA2067DB92B}" dt="2025-02-18T19:10:08.829" v="2" actId="20577"/>
        <pc:sldMkLst>
          <pc:docMk/>
          <pc:sldMk cId="0" sldId="259"/>
        </pc:sldMkLst>
        <pc:spChg chg="mod">
          <ac:chgData name="Kyle Eipperle" userId="S::kyle.eipperle@operationworld.org::68089f80-fb19-4956-8e3e-044c3583140d" providerId="AD" clId="Web-{BE7361FB-EDCE-FA1A-3A70-6CA2067DB92B}" dt="2025-02-18T19:10:08.829" v="2" actId="20577"/>
          <ac:spMkLst>
            <pc:docMk/>
            <pc:sldMk cId="0" sldId="259"/>
            <ac:spMk id="3" creationId="{00000000-0000-0000-0000-000000000000}"/>
          </ac:spMkLst>
        </pc:spChg>
      </pc:sldChg>
    </pc:docChg>
  </pc:docChgLst>
  <pc:docChgLst>
    <pc:chgData name="Cathy Friesen" userId="S::cathy.friesen@operationworld.org::4b911d97-c06d-45ce-a5f8-d43e0fc64acb" providerId="AD" clId="Web-{FF3BD947-92AA-5AA3-303B-4D1E36316C0B}"/>
    <pc:docChg chg="modSld">
      <pc:chgData name="Cathy Friesen" userId="S::cathy.friesen@operationworld.org::4b911d97-c06d-45ce-a5f8-d43e0fc64acb" providerId="AD" clId="Web-{FF3BD947-92AA-5AA3-303B-4D1E36316C0B}" dt="2025-01-07T00:19:58.005" v="1" actId="20577"/>
      <pc:docMkLst>
        <pc:docMk/>
      </pc:docMkLst>
      <pc:sldChg chg="modSp">
        <pc:chgData name="Cathy Friesen" userId="S::cathy.friesen@operationworld.org::4b911d97-c06d-45ce-a5f8-d43e0fc64acb" providerId="AD" clId="Web-{FF3BD947-92AA-5AA3-303B-4D1E36316C0B}" dt="2025-01-07T00:19:58.005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FF3BD947-92AA-5AA3-303B-4D1E36316C0B}" dt="2025-01-07T00:19:58.005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FA7E2C78-B33C-A76E-7C5C-27009F9DD478}"/>
    <pc:docChg chg="modSld">
      <pc:chgData name="John Friesen" userId="S::john.friesen@operationworld.org::9d3a757e-09a8-42a2-b315-fa47145d8ae5" providerId="AD" clId="Web-{FA7E2C78-B33C-A76E-7C5C-27009F9DD478}" dt="2025-02-08T20:33:40.822" v="7" actId="1076"/>
      <pc:docMkLst>
        <pc:docMk/>
      </pc:docMkLst>
      <pc:sldChg chg="modSp">
        <pc:chgData name="John Friesen" userId="S::john.friesen@operationworld.org::9d3a757e-09a8-42a2-b315-fa47145d8ae5" providerId="AD" clId="Web-{FA7E2C78-B33C-A76E-7C5C-27009F9DD478}" dt="2025-02-08T20:33:25.056" v="3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FA7E2C78-B33C-A76E-7C5C-27009F9DD478}" dt="2025-02-08T20:33:25.056" v="3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John Friesen" userId="S::john.friesen@operationworld.org::9d3a757e-09a8-42a2-b315-fa47145d8ae5" providerId="AD" clId="Web-{FA7E2C78-B33C-A76E-7C5C-27009F9DD478}" dt="2025-02-08T20:33:40.822" v="7" actId="1076"/>
        <pc:sldMkLst>
          <pc:docMk/>
          <pc:sldMk cId="0" sldId="259"/>
        </pc:sldMkLst>
        <pc:spChg chg="mod">
          <ac:chgData name="John Friesen" userId="S::john.friesen@operationworld.org::9d3a757e-09a8-42a2-b315-fa47145d8ae5" providerId="AD" clId="Web-{FA7E2C78-B33C-A76E-7C5C-27009F9DD478}" dt="2025-02-08T20:33:36.447" v="6" actId="1076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John Friesen" userId="S::john.friesen@operationworld.org::9d3a757e-09a8-42a2-b315-fa47145d8ae5" providerId="AD" clId="Web-{FA7E2C78-B33C-A76E-7C5C-27009F9DD478}" dt="2025-02-08T20:33:40.822" v="7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John Friesen" userId="S::john.friesen@operationworld.org::9d3a757e-09a8-42a2-b315-fa47145d8ae5" providerId="AD" clId="Web-{377B994A-1436-B1C1-D419-42B81DDB582D}"/>
    <pc:docChg chg="modSld">
      <pc:chgData name="John Friesen" userId="S::john.friesen@operationworld.org::9d3a757e-09a8-42a2-b315-fa47145d8ae5" providerId="AD" clId="Web-{377B994A-1436-B1C1-D419-42B81DDB582D}" dt="2025-02-19T00:42:58.301" v="15"/>
      <pc:docMkLst>
        <pc:docMk/>
      </pc:docMkLst>
      <pc:sldChg chg="modSp">
        <pc:chgData name="John Friesen" userId="S::john.friesen@operationworld.org::9d3a757e-09a8-42a2-b315-fa47145d8ae5" providerId="AD" clId="Web-{377B994A-1436-B1C1-D419-42B81DDB582D}" dt="2025-02-19T00:42:14.098" v="2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377B994A-1436-B1C1-D419-42B81DDB582D}" dt="2025-02-19T00:42:10.426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377B994A-1436-B1C1-D419-42B81DDB582D}" dt="2025-02-19T00:42:14.098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377B994A-1436-B1C1-D419-42B81DDB582D}" dt="2025-02-19T00:42:14.082" v="1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377B994A-1436-B1C1-D419-42B81DDB582D}" dt="2025-02-19T00:42:58.301" v="15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377B994A-1436-B1C1-D419-42B81DDB582D}" dt="2025-02-19T00:42:58.301" v="15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2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311" y="2024021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442811" y="2729496"/>
            <a:ext cx="3554448" cy="1446550"/>
            <a:chOff x="6191250" y="2705725"/>
            <a:chExt cx="4030937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4030937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3700FE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3700FE"/>
                  </a:solidFill>
                  <a:latin typeface="Trebuchet MS"/>
                </a:rPr>
                <a:t>SLOVENIA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113020"/>
            <a:chOff x="285750" y="285750"/>
            <a:chExt cx="6010275" cy="511302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1396769083"/>
                </p:ext>
              </p:extLst>
            </p:nvPr>
          </p:nvGraphicFramePr>
          <p:xfrm>
            <a:off x="381000" y="857250"/>
            <a:ext cx="5819776" cy="454152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Ljubljana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2,117,072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Slovene, Hungarian, Italian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10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23/193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54.2 %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0.1 %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434901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Slovenia has had a Protestant witness since the Reformation but still has very few evangelical churches and needs church-planting teams. The very small evangelical population is divided by ethnic group. Pray for unity, and for an Evangelical Alliance to unite the churches. Most congregations lack a full-time pastor, and need outside financial assistance. Pray for Slovene believers to evangelize their country, to support their pastors, and even to send missionaries!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57558" y="6021469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">
  <a:themeElements>
    <a:clrScheme name="Theme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KE</PrayerPointComplete>
  </documentManagement>
</p:properties>
</file>

<file path=customXml/itemProps1.xml><?xml version="1.0" encoding="utf-8"?>
<ds:datastoreItem xmlns:ds="http://schemas.openxmlformats.org/officeDocument/2006/customXml" ds:itemID="{720687A1-F93F-4383-9112-C6591E9DC9AD}"/>
</file>

<file path=customXml/itemProps2.xml><?xml version="1.0" encoding="utf-8"?>
<ds:datastoreItem xmlns:ds="http://schemas.openxmlformats.org/officeDocument/2006/customXml" ds:itemID="{C7A226D4-56D5-4ABC-B326-D0F2E29110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513904-C945-4C77-9141-F3B99AAB16E2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Theme9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22</cp:revision>
  <dcterms:created xsi:type="dcterms:W3CDTF">2024-12-17T23:29:07Z</dcterms:created>
  <dcterms:modified xsi:type="dcterms:W3CDTF">2025-02-19T00:43:14Z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