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B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CE23D-908B-A257-40E2-9C59A5255EC4}" v="3" dt="2025-02-18T19:11:47.396"/>
    <p1510:client id="{D79AECC3-B137-1750-2769-2B47CAA3DAE6}" v="20" dt="2025-02-19T00:44:15.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Eipperle" userId="S::kyle.eipperle@operationworld.org::68089f80-fb19-4956-8e3e-044c3583140d" providerId="AD" clId="Web-{476CE23D-908B-A257-40E2-9C59A5255EC4}"/>
    <pc:docChg chg="modSld">
      <pc:chgData name="Kyle Eipperle" userId="S::kyle.eipperle@operationworld.org::68089f80-fb19-4956-8e3e-044c3583140d" providerId="AD" clId="Web-{476CE23D-908B-A257-40E2-9C59A5255EC4}" dt="2025-02-18T19:11:47.396" v="2" actId="14100"/>
      <pc:docMkLst>
        <pc:docMk/>
      </pc:docMkLst>
      <pc:sldChg chg="modSp">
        <pc:chgData name="Kyle Eipperle" userId="S::kyle.eipperle@operationworld.org::68089f80-fb19-4956-8e3e-044c3583140d" providerId="AD" clId="Web-{476CE23D-908B-A257-40E2-9C59A5255EC4}" dt="2025-02-18T19:11:47.396" v="2" actId="14100"/>
        <pc:sldMkLst>
          <pc:docMk/>
          <pc:sldMk cId="0" sldId="257"/>
        </pc:sldMkLst>
        <pc:grpChg chg="mod">
          <ac:chgData name="Kyle Eipperle" userId="S::kyle.eipperle@operationworld.org::68089f80-fb19-4956-8e3e-044c3583140d" providerId="AD" clId="Web-{476CE23D-908B-A257-40E2-9C59A5255EC4}" dt="2025-02-18T19:11:47.396" v="2" actId="14100"/>
          <ac:grpSpMkLst>
            <pc:docMk/>
            <pc:sldMk cId="0" sldId="257"/>
            <ac:grpSpMk id="4" creationId="{00000000-0000-0000-0000-000000000000}"/>
          </ac:grpSpMkLst>
        </pc:grpChg>
        <pc:picChg chg="mod">
          <ac:chgData name="Kyle Eipperle" userId="S::kyle.eipperle@operationworld.org::68089f80-fb19-4956-8e3e-044c3583140d" providerId="AD" clId="Web-{476CE23D-908B-A257-40E2-9C59A5255EC4}" dt="2025-02-18T19:11:42.396" v="0"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D79AECC3-B137-1750-2769-2B47CAA3DAE6}"/>
    <pc:docChg chg="modSld">
      <pc:chgData name="John Friesen" userId="S::john.friesen@operationworld.org::9d3a757e-09a8-42a2-b315-fa47145d8ae5" providerId="AD" clId="Web-{D79AECC3-B137-1750-2769-2B47CAA3DAE6}" dt="2025-02-19T00:44:09.733" v="17"/>
      <pc:docMkLst>
        <pc:docMk/>
      </pc:docMkLst>
      <pc:sldChg chg="modSp">
        <pc:chgData name="John Friesen" userId="S::john.friesen@operationworld.org::9d3a757e-09a8-42a2-b315-fa47145d8ae5" providerId="AD" clId="Web-{D79AECC3-B137-1750-2769-2B47CAA3DAE6}" dt="2025-02-19T00:43:29.937" v="2" actId="1076"/>
        <pc:sldMkLst>
          <pc:docMk/>
          <pc:sldMk cId="0" sldId="257"/>
        </pc:sldMkLst>
        <pc:spChg chg="mod">
          <ac:chgData name="John Friesen" userId="S::john.friesen@operationworld.org::9d3a757e-09a8-42a2-b315-fa47145d8ae5" providerId="AD" clId="Web-{D79AECC3-B137-1750-2769-2B47CAA3DAE6}" dt="2025-02-19T00:43:25.749" v="0" actId="14100"/>
          <ac:spMkLst>
            <pc:docMk/>
            <pc:sldMk cId="0" sldId="257"/>
            <ac:spMk id="5" creationId="{00000000-0000-0000-0000-000000000000}"/>
          </ac:spMkLst>
        </pc:spChg>
        <pc:grpChg chg="mod">
          <ac:chgData name="John Friesen" userId="S::john.friesen@operationworld.org::9d3a757e-09a8-42a2-b315-fa47145d8ae5" providerId="AD" clId="Web-{D79AECC3-B137-1750-2769-2B47CAA3DAE6}" dt="2025-02-19T00:43:29.937" v="2" actId="1076"/>
          <ac:grpSpMkLst>
            <pc:docMk/>
            <pc:sldMk cId="0" sldId="257"/>
            <ac:grpSpMk id="4" creationId="{00000000-0000-0000-0000-000000000000}"/>
          </ac:grpSpMkLst>
        </pc:grpChg>
        <pc:picChg chg="mod">
          <ac:chgData name="John Friesen" userId="S::john.friesen@operationworld.org::9d3a757e-09a8-42a2-b315-fa47145d8ae5" providerId="AD" clId="Web-{D79AECC3-B137-1750-2769-2B47CAA3DAE6}" dt="2025-02-19T00:43:29.937" v="1" actId="1076"/>
          <ac:picMkLst>
            <pc:docMk/>
            <pc:sldMk cId="0" sldId="257"/>
            <ac:picMk id="2" creationId="{00000000-0000-0000-0000-000000000000}"/>
          </ac:picMkLst>
        </pc:picChg>
      </pc:sldChg>
      <pc:sldChg chg="modSp">
        <pc:chgData name="John Friesen" userId="S::john.friesen@operationworld.org::9d3a757e-09a8-42a2-b315-fa47145d8ae5" providerId="AD" clId="Web-{D79AECC3-B137-1750-2769-2B47CAA3DAE6}" dt="2025-02-19T00:44:09.733" v="17"/>
        <pc:sldMkLst>
          <pc:docMk/>
          <pc:sldMk cId="0" sldId="258"/>
        </pc:sldMkLst>
        <pc:graphicFrameChg chg="mod modGraphic">
          <ac:chgData name="John Friesen" userId="S::john.friesen@operationworld.org::9d3a757e-09a8-42a2-b315-fa47145d8ae5" providerId="AD" clId="Web-{D79AECC3-B137-1750-2769-2B47CAA3DAE6}" dt="2025-02-19T00:44:09.733" v="17"/>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30EA56A4-B028-DFE2-389C-55580E9ADC13}"/>
    <pc:docChg chg="modSld">
      <pc:chgData name="John Friesen" userId="S::john.friesen@operationworld.org::9d3a757e-09a8-42a2-b315-fa47145d8ae5" providerId="AD" clId="Web-{30EA56A4-B028-DFE2-389C-55580E9ADC13}" dt="2025-02-08T20:32:19.933" v="5" actId="1076"/>
      <pc:docMkLst>
        <pc:docMk/>
      </pc:docMkLst>
      <pc:sldChg chg="modSp">
        <pc:chgData name="John Friesen" userId="S::john.friesen@operationworld.org::9d3a757e-09a8-42a2-b315-fa47145d8ae5" providerId="AD" clId="Web-{30EA56A4-B028-DFE2-389C-55580E9ADC13}" dt="2025-02-08T20:32:08.010" v="3"/>
        <pc:sldMkLst>
          <pc:docMk/>
          <pc:sldMk cId="0" sldId="258"/>
        </pc:sldMkLst>
        <pc:graphicFrameChg chg="modGraphic">
          <ac:chgData name="John Friesen" userId="S::john.friesen@operationworld.org::9d3a757e-09a8-42a2-b315-fa47145d8ae5" providerId="AD" clId="Web-{30EA56A4-B028-DFE2-389C-55580E9ADC13}" dt="2025-02-08T20:32:08.010" v="3"/>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30EA56A4-B028-DFE2-389C-55580E9ADC13}" dt="2025-02-08T20:32:19.933" v="5" actId="1076"/>
        <pc:sldMkLst>
          <pc:docMk/>
          <pc:sldMk cId="0" sldId="259"/>
        </pc:sldMkLst>
        <pc:spChg chg="add mod">
          <ac:chgData name="John Friesen" userId="S::john.friesen@operationworld.org::9d3a757e-09a8-42a2-b315-fa47145d8ae5" providerId="AD" clId="Web-{30EA56A4-B028-DFE2-389C-55580E9ADC13}" dt="2025-02-08T20:32:19.933" v="5" actId="1076"/>
          <ac:spMkLst>
            <pc:docMk/>
            <pc:sldMk cId="0" sldId="259"/>
            <ac:spMk id="4" creationId="{9CB5B617-AD4D-2FA8-F43F-A3B190891277}"/>
          </ac:spMkLst>
        </pc:spChg>
      </pc:sldChg>
    </pc:docChg>
  </pc:docChgLst>
  <pc:docChgLst>
    <pc:chgData name="Cathy Friesen" userId="S::cathy.friesen@operationworld.org::4b911d97-c06d-45ce-a5f8-d43e0fc64acb" providerId="AD" clId="Web-{B85BE5DF-25FD-7614-2AC6-8E35A48CA2AD}"/>
    <pc:docChg chg="modSld">
      <pc:chgData name="Cathy Friesen" userId="S::cathy.friesen@operationworld.org::4b911d97-c06d-45ce-a5f8-d43e0fc64acb" providerId="AD" clId="Web-{B85BE5DF-25FD-7614-2AC6-8E35A48CA2AD}" dt="2025-01-06T23:26:08.911" v="1" actId="20577"/>
      <pc:docMkLst>
        <pc:docMk/>
      </pc:docMkLst>
      <pc:sldChg chg="modSp">
        <pc:chgData name="Cathy Friesen" userId="S::cathy.friesen@operationworld.org::4b911d97-c06d-45ce-a5f8-d43e0fc64acb" providerId="AD" clId="Web-{B85BE5DF-25FD-7614-2AC6-8E35A48CA2AD}" dt="2025-01-06T23:26:08.911" v="1" actId="20577"/>
        <pc:sldMkLst>
          <pc:docMk/>
          <pc:sldMk cId="0" sldId="257"/>
        </pc:sldMkLst>
        <pc:spChg chg="mod">
          <ac:chgData name="Cathy Friesen" userId="S::cathy.friesen@operationworld.org::4b911d97-c06d-45ce-a5f8-d43e0fc64acb" providerId="AD" clId="Web-{B85BE5DF-25FD-7614-2AC6-8E35A48CA2AD}" dt="2025-01-06T23:26:08.911"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1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746655" y="1490704"/>
            <a:ext cx="5715000" cy="3810000"/>
          </a:xfrm>
          <a:prstGeom prst="rect">
            <a:avLst/>
          </a:prstGeom>
          <a:noFill/>
        </p:spPr>
      </p:pic>
      <p:grpSp>
        <p:nvGrpSpPr>
          <p:cNvPr id="4" name="Group 3"/>
          <p:cNvGrpSpPr/>
          <p:nvPr/>
        </p:nvGrpSpPr>
        <p:grpSpPr>
          <a:xfrm>
            <a:off x="7652156" y="2681954"/>
            <a:ext cx="3500036" cy="1446550"/>
            <a:chOff x="6191250" y="2705725"/>
            <a:chExt cx="3946717" cy="1446550"/>
          </a:xfrm>
        </p:grpSpPr>
        <p:sp>
          <p:nvSpPr>
            <p:cNvPr id="5" name="TextBox 4"/>
            <p:cNvSpPr txBox="1"/>
            <p:nvPr/>
          </p:nvSpPr>
          <p:spPr>
            <a:xfrm>
              <a:off x="6191250" y="2705725"/>
              <a:ext cx="3946717"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2B4BA1"/>
                  </a:solidFill>
                  <a:latin typeface="Trebuchet MS"/>
                </a:rPr>
                <a:t>PRAYING FOR
</a:t>
              </a:r>
              <a:r>
                <a:rPr lang="en-US" sz="6000" u="none" strike="noStrike" cap="none" spc="0" dirty="0">
                  <a:solidFill>
                    <a:srgbClr val="2B4BA1"/>
                  </a:solidFill>
                  <a:latin typeface="Trebuchet MS"/>
                </a:rPr>
                <a:t>SLOVAKIA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334000"/>
            <a:chOff x="285750" y="285750"/>
            <a:chExt cx="6010275" cy="533400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2644528144"/>
                </p:ext>
              </p:extLst>
            </p:nvPr>
          </p:nvGraphicFramePr>
          <p:xfrm>
            <a:off x="381000" y="857250"/>
            <a:ext cx="5819776" cy="476250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Bratislava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5,474,881</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 Under 15 Yrs: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Slovak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93.3 %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From the Velvet Divorce in 1992 to entry into the EU in 2004, Slovakia has experienced much change in the past generation. While its close neighbour Czechia has shaken off most of its religious history, most Slovaks still believe in God (69%). Yet the challenges common to Central Europe remain: the emptiness of materialism and moral relativism, regional inequalities, and the hostile treatment of some minorities. Pray that Slovaks might encounter in powerful ways the God that the majority still say they believe in.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247143"/>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7B329473-748E-460D-B042-123E95E5AB1A}"/>
</file>

<file path=customXml/itemProps2.xml><?xml version="1.0" encoding="utf-8"?>
<ds:datastoreItem xmlns:ds="http://schemas.openxmlformats.org/officeDocument/2006/customXml" ds:itemID="{B157C940-DB43-4827-98A5-C253C20BC473}">
  <ds:schemaRefs>
    <ds:schemaRef ds:uri="http://schemas.microsoft.com/sharepoint/v3/contenttype/forms"/>
  </ds:schemaRefs>
</ds:datastoreItem>
</file>

<file path=customXml/itemProps3.xml><?xml version="1.0" encoding="utf-8"?>
<ds:datastoreItem xmlns:ds="http://schemas.openxmlformats.org/officeDocument/2006/customXml" ds:itemID="{EA0301FB-BA06-4E65-BCFE-DFF70723609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Theme84</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14</cp:revision>
  <dcterms:created xsi:type="dcterms:W3CDTF">2024-12-17T23:29:06Z</dcterms:created>
  <dcterms:modified xsi:type="dcterms:W3CDTF">2025-02-19T00:44:16Z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