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2FA20-6546-42F5-97C3-7937848B7B4B}" v="3" dt="2025-02-18T19:13:29.994"/>
    <p1510:client id="{AEC86712-5056-8AA1-84DA-5AF51AB5F4AC}" v="10" dt="2025-02-19T00:45:25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AEC86712-5056-8AA1-84DA-5AF51AB5F4AC}"/>
    <pc:docChg chg="modSld">
      <pc:chgData name="John Friesen" userId="S::john.friesen@operationworld.org::9d3a757e-09a8-42a2-b315-fa47145d8ae5" providerId="AD" clId="Web-{AEC86712-5056-8AA1-84DA-5AF51AB5F4AC}" dt="2025-02-19T00:45:25.211" v="9"/>
      <pc:docMkLst>
        <pc:docMk/>
      </pc:docMkLst>
      <pc:sldChg chg="modSp">
        <pc:chgData name="John Friesen" userId="S::john.friesen@operationworld.org::9d3a757e-09a8-42a2-b315-fa47145d8ae5" providerId="AD" clId="Web-{AEC86712-5056-8AA1-84DA-5AF51AB5F4AC}" dt="2025-02-19T00:44:50.459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AEC86712-5056-8AA1-84DA-5AF51AB5F4AC}" dt="2025-02-19T00:44:47.162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AEC86712-5056-8AA1-84DA-5AF51AB5F4AC}" dt="2025-02-19T00:44:50.459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AEC86712-5056-8AA1-84DA-5AF51AB5F4AC}" dt="2025-02-19T00:44:50.443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AEC86712-5056-8AA1-84DA-5AF51AB5F4AC}" dt="2025-02-19T00:45:25.211" v="9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AEC86712-5056-8AA1-84DA-5AF51AB5F4AC}" dt="2025-02-19T00:45:25.211" v="9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75DE1A3F-F015-2243-DBE0-70B3AAD769E0}"/>
    <pc:docChg chg="modSld">
      <pc:chgData name="John Friesen" userId="S::john.friesen@operationworld.org::9d3a757e-09a8-42a2-b315-fa47145d8ae5" providerId="AD" clId="Web-{75DE1A3F-F015-2243-DBE0-70B3AAD769E0}" dt="2025-02-08T20:30:18.329" v="7" actId="1076"/>
      <pc:docMkLst>
        <pc:docMk/>
      </pc:docMkLst>
      <pc:sldChg chg="modSp">
        <pc:chgData name="John Friesen" userId="S::john.friesen@operationworld.org::9d3a757e-09a8-42a2-b315-fa47145d8ae5" providerId="AD" clId="Web-{75DE1A3F-F015-2243-DBE0-70B3AAD769E0}" dt="2025-02-08T20:30:09.219" v="5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75DE1A3F-F015-2243-DBE0-70B3AAD769E0}" dt="2025-02-08T20:30:09.219" v="5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75DE1A3F-F015-2243-DBE0-70B3AAD769E0}" dt="2025-02-08T20:30:18.329" v="7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75DE1A3F-F015-2243-DBE0-70B3AAD769E0}" dt="2025-02-08T20:30:18.329" v="7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Cathy Friesen" userId="S::cathy.friesen@operationworld.org::4b911d97-c06d-45ce-a5f8-d43e0fc64acb" providerId="AD" clId="Web-{04F2D2A8-9871-28EB-02B3-D0DC6BE56D13}"/>
    <pc:docChg chg="modSld">
      <pc:chgData name="Cathy Friesen" userId="S::cathy.friesen@operationworld.org::4b911d97-c06d-45ce-a5f8-d43e0fc64acb" providerId="AD" clId="Web-{04F2D2A8-9871-28EB-02B3-D0DC6BE56D13}" dt="2025-01-06T23:25:26.614" v="1" actId="20577"/>
      <pc:docMkLst>
        <pc:docMk/>
      </pc:docMkLst>
      <pc:sldChg chg="modSp">
        <pc:chgData name="Cathy Friesen" userId="S::cathy.friesen@operationworld.org::4b911d97-c06d-45ce-a5f8-d43e0fc64acb" providerId="AD" clId="Web-{04F2D2A8-9871-28EB-02B3-D0DC6BE56D13}" dt="2025-01-06T23:25:26.614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04F2D2A8-9871-28EB-02B3-D0DC6BE56D13}" dt="2025-01-06T23:25:26.614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Kyle Eipperle" userId="S::kyle.eipperle@operationworld.org::68089f80-fb19-4956-8e3e-044c3583140d" providerId="AD" clId="Web-{5322FA20-6546-42F5-97C3-7937848B7B4B}"/>
    <pc:docChg chg="modSld">
      <pc:chgData name="Kyle Eipperle" userId="S::kyle.eipperle@operationworld.org::68089f80-fb19-4956-8e3e-044c3583140d" providerId="AD" clId="Web-{5322FA20-6546-42F5-97C3-7937848B7B4B}" dt="2025-02-18T19:13:29.994" v="2" actId="14100"/>
      <pc:docMkLst>
        <pc:docMk/>
      </pc:docMkLst>
      <pc:sldChg chg="modSp">
        <pc:chgData name="Kyle Eipperle" userId="S::kyle.eipperle@operationworld.org::68089f80-fb19-4956-8e3e-044c3583140d" providerId="AD" clId="Web-{5322FA20-6546-42F5-97C3-7937848B7B4B}" dt="2025-02-18T19:13:29.994" v="2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5322FA20-6546-42F5-97C3-7937848B7B4B}" dt="2025-02-18T19:13:29.994" v="2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5322FA20-6546-42F5-97C3-7937848B7B4B}" dt="2025-02-18T19:13:24.197" v="0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13" y="1503908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755814" y="2695158"/>
            <a:ext cx="5157594" cy="1446550"/>
            <a:chOff x="6191250" y="2705725"/>
            <a:chExt cx="5373842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5373842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1C2588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1C2588"/>
                  </a:solidFill>
                  <a:latin typeface="Trebuchet MS"/>
                </a:rPr>
                <a:t>SINT MAARTEN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589270"/>
            <a:chOff x="285750" y="285750"/>
            <a:chExt cx="6010275" cy="558927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879933199"/>
                </p:ext>
              </p:extLst>
            </p:nvPr>
          </p:nvGraphicFramePr>
          <p:xfrm>
            <a:off x="381000" y="857250"/>
            <a:ext cx="5819776" cy="501777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Philipsburg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43,923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100 %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Dutch, English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74 yrs (107th/236)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82.2 %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7.7 %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Sint Maarten is the Dutch southern half of the island of Saint Martin, shared with France. It has a high standard of living, and an economy dependent on attracting tourists to its beaches, casinos, and nightclubs. Unsurprisingly, this creates serious challenges for the spiritual vibrancy of a population that is 82% Christian. Pray for a spiritual awakening!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5755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9">
  <a:themeElements>
    <a:clrScheme name="Theme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E61D0BF8-6A35-486E-B55E-885E6AE8524D}"/>
</file>

<file path=customXml/itemProps2.xml><?xml version="1.0" encoding="utf-8"?>
<ds:datastoreItem xmlns:ds="http://schemas.openxmlformats.org/officeDocument/2006/customXml" ds:itemID="{11F2037F-2A92-4CE5-9B40-323B3AFF7A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0C0046-243B-4EA2-AE15-A383025CF86D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Theme99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18</cp:revision>
  <dcterms:created xsi:type="dcterms:W3CDTF">2024-12-17T23:28:40Z</dcterms:created>
  <dcterms:modified xsi:type="dcterms:W3CDTF">2025-02-19T00:45:38Z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