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A9E84-FA6C-99D5-FD42-0EFD0EC1306D}" v="27" dt="2025-02-18T19:19:26.263"/>
    <p1510:client id="{FC5D9077-3362-2E7B-74D9-D8A2CB6EDDBA}" v="19" dt="2025-02-19T00:46:55.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05EA9E84-FA6C-99D5-FD42-0EFD0EC1306D}"/>
    <pc:docChg chg="modSld">
      <pc:chgData name="Kyle Eipperle" userId="S::kyle.eipperle@operationworld.org::68089f80-fb19-4956-8e3e-044c3583140d" providerId="AD" clId="Web-{05EA9E84-FA6C-99D5-FD42-0EFD0EC1306D}" dt="2025-02-18T19:19:26.263" v="20" actId="1076"/>
      <pc:docMkLst>
        <pc:docMk/>
      </pc:docMkLst>
      <pc:sldChg chg="modSp">
        <pc:chgData name="Kyle Eipperle" userId="S::kyle.eipperle@operationworld.org::68089f80-fb19-4956-8e3e-044c3583140d" providerId="AD" clId="Web-{05EA9E84-FA6C-99D5-FD42-0EFD0EC1306D}" dt="2025-02-18T19:16:05.700" v="6" actId="14100"/>
        <pc:sldMkLst>
          <pc:docMk/>
          <pc:sldMk cId="0" sldId="257"/>
        </pc:sldMkLst>
        <pc:grpChg chg="mod">
          <ac:chgData name="Kyle Eipperle" userId="S::kyle.eipperle@operationworld.org::68089f80-fb19-4956-8e3e-044c3583140d" providerId="AD" clId="Web-{05EA9E84-FA6C-99D5-FD42-0EFD0EC1306D}" dt="2025-02-18T19:16:05.700" v="6" actId="14100"/>
          <ac:grpSpMkLst>
            <pc:docMk/>
            <pc:sldMk cId="0" sldId="257"/>
            <ac:grpSpMk id="4" creationId="{00000000-0000-0000-0000-000000000000}"/>
          </ac:grpSpMkLst>
        </pc:grpChg>
        <pc:picChg chg="mod">
          <ac:chgData name="Kyle Eipperle" userId="S::kyle.eipperle@operationworld.org::68089f80-fb19-4956-8e3e-044c3583140d" providerId="AD" clId="Web-{05EA9E84-FA6C-99D5-FD42-0EFD0EC1306D}" dt="2025-02-18T19:16:00.153" v="4" actId="1076"/>
          <ac:picMkLst>
            <pc:docMk/>
            <pc:sldMk cId="0" sldId="257"/>
            <ac:picMk id="2" creationId="{00000000-0000-0000-0000-000000000000}"/>
          </ac:picMkLst>
        </pc:picChg>
      </pc:sldChg>
      <pc:sldChg chg="modSp">
        <pc:chgData name="Kyle Eipperle" userId="S::kyle.eipperle@operationworld.org::68089f80-fb19-4956-8e3e-044c3583140d" providerId="AD" clId="Web-{05EA9E84-FA6C-99D5-FD42-0EFD0EC1306D}" dt="2025-02-18T19:15:26.607" v="3"/>
        <pc:sldMkLst>
          <pc:docMk/>
          <pc:sldMk cId="0" sldId="258"/>
        </pc:sldMkLst>
        <pc:graphicFrameChg chg="mod modGraphic">
          <ac:chgData name="Kyle Eipperle" userId="S::kyle.eipperle@operationworld.org::68089f80-fb19-4956-8e3e-044c3583140d" providerId="AD" clId="Web-{05EA9E84-FA6C-99D5-FD42-0EFD0EC1306D}" dt="2025-02-18T19:15:26.607" v="3"/>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05EA9E84-FA6C-99D5-FD42-0EFD0EC1306D}" dt="2025-02-18T19:19:26.263" v="20" actId="1076"/>
        <pc:sldMkLst>
          <pc:docMk/>
          <pc:sldMk cId="0" sldId="259"/>
        </pc:sldMkLst>
        <pc:spChg chg="mod">
          <ac:chgData name="Kyle Eipperle" userId="S::kyle.eipperle@operationworld.org::68089f80-fb19-4956-8e3e-044c3583140d" providerId="AD" clId="Web-{05EA9E84-FA6C-99D5-FD42-0EFD0EC1306D}" dt="2025-02-18T19:19:26.248" v="19" actId="1076"/>
          <ac:spMkLst>
            <pc:docMk/>
            <pc:sldMk cId="0" sldId="259"/>
            <ac:spMk id="2" creationId="{00000000-0000-0000-0000-000000000000}"/>
          </ac:spMkLst>
        </pc:spChg>
        <pc:spChg chg="mod">
          <ac:chgData name="Kyle Eipperle" userId="S::kyle.eipperle@operationworld.org::68089f80-fb19-4956-8e3e-044c3583140d" providerId="AD" clId="Web-{05EA9E84-FA6C-99D5-FD42-0EFD0EC1306D}" dt="2025-02-18T19:19:26.263" v="20" actId="1076"/>
          <ac:spMkLst>
            <pc:docMk/>
            <pc:sldMk cId="0" sldId="259"/>
            <ac:spMk id="3" creationId="{00000000-0000-0000-0000-000000000000}"/>
          </ac:spMkLst>
        </pc:spChg>
        <pc:spChg chg="add">
          <ac:chgData name="Kyle Eipperle" userId="S::kyle.eipperle@operationworld.org::68089f80-fb19-4956-8e3e-044c3583140d" providerId="AD" clId="Web-{05EA9E84-FA6C-99D5-FD42-0EFD0EC1306D}" dt="2025-02-18T19:18:53.654" v="13"/>
          <ac:spMkLst>
            <pc:docMk/>
            <pc:sldMk cId="0" sldId="259"/>
            <ac:spMk id="4" creationId="{9CB5B617-AD4D-2FA8-F43F-A3B190891277}"/>
          </ac:spMkLst>
        </pc:spChg>
      </pc:sldChg>
    </pc:docChg>
  </pc:docChgLst>
  <pc:docChgLst>
    <pc:chgData name="Cathy Friesen" userId="S::cathy.friesen@operationworld.org::4b911d97-c06d-45ce-a5f8-d43e0fc64acb" providerId="AD" clId="Web-{F5B0D627-E792-1E04-0061-72ABDEBE43FC}"/>
    <pc:docChg chg="modSld">
      <pc:chgData name="Cathy Friesen" userId="S::cathy.friesen@operationworld.org::4b911d97-c06d-45ce-a5f8-d43e0fc64acb" providerId="AD" clId="Web-{F5B0D627-E792-1E04-0061-72ABDEBE43FC}" dt="2025-01-06T23:25:07.021" v="2" actId="20577"/>
      <pc:docMkLst>
        <pc:docMk/>
      </pc:docMkLst>
      <pc:sldChg chg="modSp">
        <pc:chgData name="Cathy Friesen" userId="S::cathy.friesen@operationworld.org::4b911d97-c06d-45ce-a5f8-d43e0fc64acb" providerId="AD" clId="Web-{F5B0D627-E792-1E04-0061-72ABDEBE43FC}" dt="2025-01-06T23:25:07.021" v="2" actId="20577"/>
        <pc:sldMkLst>
          <pc:docMk/>
          <pc:sldMk cId="0" sldId="257"/>
        </pc:sldMkLst>
        <pc:spChg chg="mod">
          <ac:chgData name="Cathy Friesen" userId="S::cathy.friesen@operationworld.org::4b911d97-c06d-45ce-a5f8-d43e0fc64acb" providerId="AD" clId="Web-{F5B0D627-E792-1E04-0061-72ABDEBE43FC}" dt="2025-01-06T23:25:07.021" v="2"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FC5D9077-3362-2E7B-74D9-D8A2CB6EDDBA}"/>
    <pc:docChg chg="modSld">
      <pc:chgData name="John Friesen" userId="S::john.friesen@operationworld.org::9d3a757e-09a8-42a2-b315-fa47145d8ae5" providerId="AD" clId="Web-{FC5D9077-3362-2E7B-74D9-D8A2CB6EDDBA}" dt="2025-02-19T00:46:41.345" v="16"/>
      <pc:docMkLst>
        <pc:docMk/>
      </pc:docMkLst>
      <pc:sldChg chg="modSp">
        <pc:chgData name="John Friesen" userId="S::john.friesen@operationworld.org::9d3a757e-09a8-42a2-b315-fa47145d8ae5" providerId="AD" clId="Web-{FC5D9077-3362-2E7B-74D9-D8A2CB6EDDBA}" dt="2025-02-19T00:46:02.437" v="2" actId="1076"/>
        <pc:sldMkLst>
          <pc:docMk/>
          <pc:sldMk cId="0" sldId="257"/>
        </pc:sldMkLst>
        <pc:spChg chg="mod">
          <ac:chgData name="John Friesen" userId="S::john.friesen@operationworld.org::9d3a757e-09a8-42a2-b315-fa47145d8ae5" providerId="AD" clId="Web-{FC5D9077-3362-2E7B-74D9-D8A2CB6EDDBA}" dt="2025-02-19T00:45:56.999" v="0" actId="14100"/>
          <ac:spMkLst>
            <pc:docMk/>
            <pc:sldMk cId="0" sldId="257"/>
            <ac:spMk id="5" creationId="{00000000-0000-0000-0000-000000000000}"/>
          </ac:spMkLst>
        </pc:spChg>
        <pc:grpChg chg="mod">
          <ac:chgData name="John Friesen" userId="S::john.friesen@operationworld.org::9d3a757e-09a8-42a2-b315-fa47145d8ae5" providerId="AD" clId="Web-{FC5D9077-3362-2E7B-74D9-D8A2CB6EDDBA}" dt="2025-02-19T00:46:02.437" v="2" actId="1076"/>
          <ac:grpSpMkLst>
            <pc:docMk/>
            <pc:sldMk cId="0" sldId="257"/>
            <ac:grpSpMk id="4" creationId="{00000000-0000-0000-0000-000000000000}"/>
          </ac:grpSpMkLst>
        </pc:grpChg>
        <pc:picChg chg="mod">
          <ac:chgData name="John Friesen" userId="S::john.friesen@operationworld.org::9d3a757e-09a8-42a2-b315-fa47145d8ae5" providerId="AD" clId="Web-{FC5D9077-3362-2E7B-74D9-D8A2CB6EDDBA}" dt="2025-02-19T00:46:02.437" v="1" actId="1076"/>
          <ac:picMkLst>
            <pc:docMk/>
            <pc:sldMk cId="0" sldId="257"/>
            <ac:picMk id="2" creationId="{00000000-0000-0000-0000-000000000000}"/>
          </ac:picMkLst>
        </pc:picChg>
      </pc:sldChg>
      <pc:sldChg chg="modSp">
        <pc:chgData name="John Friesen" userId="S::john.friesen@operationworld.org::9d3a757e-09a8-42a2-b315-fa47145d8ae5" providerId="AD" clId="Web-{FC5D9077-3362-2E7B-74D9-D8A2CB6EDDBA}" dt="2025-02-19T00:46:41.345" v="16"/>
        <pc:sldMkLst>
          <pc:docMk/>
          <pc:sldMk cId="0" sldId="258"/>
        </pc:sldMkLst>
        <pc:graphicFrameChg chg="mod modGraphic">
          <ac:chgData name="John Friesen" userId="S::john.friesen@operationworld.org::9d3a757e-09a8-42a2-b315-fa47145d8ae5" providerId="AD" clId="Web-{FC5D9077-3362-2E7B-74D9-D8A2CB6EDDBA}" dt="2025-02-19T00:46:41.345" v="16"/>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FF77BC0-F089-CA4F-CE0C-698699BB7745}"/>
    <pc:docChg chg="modSld">
      <pc:chgData name="John Friesen" userId="S::john.friesen@operationworld.org::9d3a757e-09a8-42a2-b315-fa47145d8ae5" providerId="AD" clId="Web-{3FF77BC0-F089-CA4F-CE0C-698699BB7745}" dt="2025-02-08T20:29:01.503" v="8"/>
      <pc:docMkLst>
        <pc:docMk/>
      </pc:docMkLst>
      <pc:sldChg chg="modSp">
        <pc:chgData name="John Friesen" userId="S::john.friesen@operationworld.org::9d3a757e-09a8-42a2-b315-fa47145d8ae5" providerId="AD" clId="Web-{3FF77BC0-F089-CA4F-CE0C-698699BB7745}" dt="2025-02-08T20:29:01.503" v="8"/>
        <pc:sldMkLst>
          <pc:docMk/>
          <pc:sldMk cId="0" sldId="258"/>
        </pc:sldMkLst>
        <pc:graphicFrameChg chg="mod modGraphic">
          <ac:chgData name="John Friesen" userId="S::john.friesen@operationworld.org::9d3a757e-09a8-42a2-b315-fa47145d8ae5" providerId="AD" clId="Web-{3FF77BC0-F089-CA4F-CE0C-698699BB7745}" dt="2025-02-08T20:29:01.503" v="8"/>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263706" y="1482774"/>
            <a:ext cx="5715000" cy="3810000"/>
          </a:xfrm>
          <a:prstGeom prst="rect">
            <a:avLst/>
          </a:prstGeom>
          <a:noFill/>
        </p:spPr>
      </p:pic>
      <p:grpSp>
        <p:nvGrpSpPr>
          <p:cNvPr id="4" name="Group 3"/>
          <p:cNvGrpSpPr/>
          <p:nvPr/>
        </p:nvGrpSpPr>
        <p:grpSpPr>
          <a:xfrm>
            <a:off x="7169204" y="2674024"/>
            <a:ext cx="4158964" cy="1446550"/>
            <a:chOff x="6191250" y="2705725"/>
            <a:chExt cx="4729983" cy="1446550"/>
          </a:xfrm>
        </p:grpSpPr>
        <p:sp>
          <p:nvSpPr>
            <p:cNvPr id="5" name="TextBox 4"/>
            <p:cNvSpPr txBox="1"/>
            <p:nvPr/>
          </p:nvSpPr>
          <p:spPr>
            <a:xfrm>
              <a:off x="6191250" y="2705725"/>
              <a:ext cx="4729983"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DE1B39"/>
                  </a:solidFill>
                  <a:latin typeface="Trebuchet MS"/>
                </a:rPr>
                <a:t>PRAYING FOR
</a:t>
              </a:r>
              <a:r>
                <a:rPr lang="en-US" sz="6000" u="none" strike="noStrike" cap="none" spc="0" dirty="0">
                  <a:solidFill>
                    <a:srgbClr val="DE1B39"/>
                  </a:solidFill>
                  <a:latin typeface="Trebuchet MS"/>
                </a:rPr>
                <a:t>SINGAPORE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955030"/>
            <a:chOff x="285750" y="285750"/>
            <a:chExt cx="6010275" cy="595503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221733136"/>
                </p:ext>
              </p:extLst>
            </p:nvPr>
          </p:nvGraphicFramePr>
          <p:xfrm>
            <a:off x="381000" y="857250"/>
            <a:ext cx="5819776" cy="538353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Singapore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5,870,750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Mandarin (Chinese), English, Malay, Tamil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12/193</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Buddhist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3860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00043"/>
            <a:ext cx="10950795"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Singaporean society is built on dedicated </a:t>
            </a:r>
            <a:r>
              <a:rPr lang="en-US" sz="2800" u="none" strike="noStrike" cap="none" spc="0" dirty="0" err="1">
                <a:solidFill>
                  <a:srgbClr val="000000">
                    <a:alpha val="100000"/>
                  </a:srgbClr>
                </a:solidFill>
                <a:latin typeface="Trebuchet MS"/>
              </a:rPr>
              <a:t>labour</a:t>
            </a:r>
            <a:r>
              <a:rPr lang="en-US" sz="2800" u="none" strike="noStrike" cap="none" spc="0" dirty="0">
                <a:solidFill>
                  <a:srgbClr val="000000">
                    <a:alpha val="100000"/>
                  </a:srgbClr>
                </a:solidFill>
                <a:latin typeface="Trebuchet MS"/>
              </a:rPr>
              <a:t>, discipline and self-reliance.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Materialism has noticeably increased. Much of Singapore's affluence is now dependent on imported </a:t>
            </a:r>
            <a:r>
              <a:rPr lang="en-US" sz="2800" u="none" strike="noStrike" cap="none" spc="0" dirty="0" err="1">
                <a:solidFill>
                  <a:srgbClr val="000000">
                    <a:alpha val="100000"/>
                  </a:srgbClr>
                </a:solidFill>
                <a:latin typeface="Trebuchet MS"/>
              </a:rPr>
              <a:t>labour</a:t>
            </a:r>
            <a:r>
              <a:rPr lang="en-US" sz="2800" u="none" strike="noStrike" cap="none" spc="0" dirty="0">
                <a:solidFill>
                  <a:srgbClr val="000000">
                    <a:alpha val="100000"/>
                  </a:srgbClr>
                </a:solidFill>
                <a:latin typeface="Trebuchet MS"/>
              </a:rPr>
              <a:t> from poorer countries; entire sectors of the nation's economy would collapse without it. Singapore's very population would be in pronounced decline without immigration, as it has one of the world's lowest fertility rates. Pray for justice and fair treatment for all those from abroad; despite good legal safeguards, exploitation does exist. Pray that churches might become more active in assisting those at risk.</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BC697C0C-9E78-4F70-B055-2A8A23B0701D}"/>
</file>

<file path=customXml/itemProps2.xml><?xml version="1.0" encoding="utf-8"?>
<ds:datastoreItem xmlns:ds="http://schemas.openxmlformats.org/officeDocument/2006/customXml" ds:itemID="{69632027-5082-47FC-B8B8-CD413EDA1C78}">
  <ds:schemaRefs>
    <ds:schemaRef ds:uri="http://schemas.microsoft.com/sharepoint/v3/contenttype/forms"/>
  </ds:schemaRefs>
</ds:datastoreItem>
</file>

<file path=customXml/itemProps3.xml><?xml version="1.0" encoding="utf-8"?>
<ds:datastoreItem xmlns:ds="http://schemas.openxmlformats.org/officeDocument/2006/customXml" ds:itemID="{EC08EA1E-BB53-43AD-826B-8EBEEFF6E35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29</cp:revision>
  <dcterms:created xsi:type="dcterms:W3CDTF">2024-12-17T23:29:06Z</dcterms:created>
  <dcterms:modified xsi:type="dcterms:W3CDTF">2025-02-19T00:46:58Z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