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F1720-EF88-1354-D4CD-4F62A454E9F8}" v="18" dt="2025-02-19T01:02:51.472"/>
    <p1510:client id="{980B7617-D017-5C86-6692-106B071B20DF}" v="14" dt="2025-02-18T19:22:13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334275A7-9AC0-2C1E-E5B7-0A27FF2251F3}"/>
    <pc:docChg chg="modSld">
      <pc:chgData name="Cathy Friesen" userId="S::cathy.friesen@operationworld.org::4b911d97-c06d-45ce-a5f8-d43e0fc64acb" providerId="AD" clId="Web-{334275A7-9AC0-2C1E-E5B7-0A27FF2251F3}" dt="2025-01-06T23:24:20.796" v="1" actId="20577"/>
      <pc:docMkLst>
        <pc:docMk/>
      </pc:docMkLst>
      <pc:sldChg chg="modSp">
        <pc:chgData name="Cathy Friesen" userId="S::cathy.friesen@operationworld.org::4b911d97-c06d-45ce-a5f8-d43e0fc64acb" providerId="AD" clId="Web-{334275A7-9AC0-2C1E-E5B7-0A27FF2251F3}" dt="2025-01-06T23:24:20.796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334275A7-9AC0-2C1E-E5B7-0A27FF2251F3}" dt="2025-01-06T23:24:20.796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Kyle Eipperle" userId="S::kyle.eipperle@operationworld.org::68089f80-fb19-4956-8e3e-044c3583140d" providerId="AD" clId="Web-{980B7617-D017-5C86-6692-106B071B20DF}"/>
    <pc:docChg chg="modSld">
      <pc:chgData name="Kyle Eipperle" userId="S::kyle.eipperle@operationworld.org::68089f80-fb19-4956-8e3e-044c3583140d" providerId="AD" clId="Web-{980B7617-D017-5C86-6692-106B071B20DF}" dt="2025-02-18T19:22:13.590" v="11" actId="1076"/>
      <pc:docMkLst>
        <pc:docMk/>
      </pc:docMkLst>
      <pc:sldChg chg="modSp">
        <pc:chgData name="Kyle Eipperle" userId="S::kyle.eipperle@operationworld.org::68089f80-fb19-4956-8e3e-044c3583140d" providerId="AD" clId="Web-{980B7617-D017-5C86-6692-106B071B20DF}" dt="2025-02-18T19:21:15.418" v="4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980B7617-D017-5C86-6692-106B071B20DF}" dt="2025-02-18T19:21:15.418" v="4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980B7617-D017-5C86-6692-106B071B20DF}" dt="2025-02-18T19:21:10.418" v="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addSp modSp">
        <pc:chgData name="Kyle Eipperle" userId="S::kyle.eipperle@operationworld.org::68089f80-fb19-4956-8e3e-044c3583140d" providerId="AD" clId="Web-{980B7617-D017-5C86-6692-106B071B20DF}" dt="2025-02-18T19:22:13.590" v="11" actId="1076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980B7617-D017-5C86-6692-106B071B20DF}" dt="2025-02-18T19:22:13.574" v="10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yle Eipperle" userId="S::kyle.eipperle@operationworld.org::68089f80-fb19-4956-8e3e-044c3583140d" providerId="AD" clId="Web-{980B7617-D017-5C86-6692-106B071B20DF}" dt="2025-02-18T19:22:13.590" v="11" actId="1076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980B7617-D017-5C86-6692-106B071B20DF}" dt="2025-02-18T19:21:59.043" v="9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John Friesen" userId="S::john.friesen@operationworld.org::9d3a757e-09a8-42a2-b315-fa47145d8ae5" providerId="AD" clId="Web-{04BF1720-EF88-1354-D4CD-4F62A454E9F8}"/>
    <pc:docChg chg="modSld">
      <pc:chgData name="John Friesen" userId="S::john.friesen@operationworld.org::9d3a757e-09a8-42a2-b315-fa47145d8ae5" providerId="AD" clId="Web-{04BF1720-EF88-1354-D4CD-4F62A454E9F8}" dt="2025-02-19T01:02:42.863" v="15"/>
      <pc:docMkLst>
        <pc:docMk/>
      </pc:docMkLst>
      <pc:sldChg chg="modSp">
        <pc:chgData name="John Friesen" userId="S::john.friesen@operationworld.org::9d3a757e-09a8-42a2-b315-fa47145d8ae5" providerId="AD" clId="Web-{04BF1720-EF88-1354-D4CD-4F62A454E9F8}" dt="2025-02-19T01:02:01.643" v="2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04BF1720-EF88-1354-D4CD-4F62A454E9F8}" dt="2025-02-19T01:01:57.799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04BF1720-EF88-1354-D4CD-4F62A454E9F8}" dt="2025-02-19T01:02:01.643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04BF1720-EF88-1354-D4CD-4F62A454E9F8}" dt="2025-02-19T01:02:01.643" v="1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04BF1720-EF88-1354-D4CD-4F62A454E9F8}" dt="2025-02-19T01:02:42.863" v="1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04BF1720-EF88-1354-D4CD-4F62A454E9F8}" dt="2025-02-19T01:02:42.863" v="1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6B909BD3-B89E-FD35-C433-6C6957FF6C37}"/>
    <pc:docChg chg="modSld">
      <pc:chgData name="John Friesen" userId="S::john.friesen@operationworld.org::9d3a757e-09a8-42a2-b315-fa47145d8ae5" providerId="AD" clId="Web-{6B909BD3-B89E-FD35-C433-6C6957FF6C37}" dt="2025-02-08T20:27:19.135" v="6"/>
      <pc:docMkLst>
        <pc:docMk/>
      </pc:docMkLst>
      <pc:sldChg chg="modSp">
        <pc:chgData name="John Friesen" userId="S::john.friesen@operationworld.org::9d3a757e-09a8-42a2-b315-fa47145d8ae5" providerId="AD" clId="Web-{6B909BD3-B89E-FD35-C433-6C6957FF6C37}" dt="2025-02-08T20:27:19.135" v="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B909BD3-B89E-FD35-C433-6C6957FF6C37}" dt="2025-02-08T20:27:19.135" v="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51" y="151447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745250" y="2705725"/>
            <a:ext cx="4935787" cy="1446550"/>
            <a:chOff x="6191250" y="2705725"/>
            <a:chExt cx="5142736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5142736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3870C7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3870C7"/>
                  </a:solidFill>
                  <a:latin typeface="Trebuchet MS"/>
                </a:rPr>
                <a:t>SIERRA LEONE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478780"/>
            <a:chOff x="285750" y="285750"/>
            <a:chExt cx="6010275" cy="547878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117125726"/>
                </p:ext>
              </p:extLst>
            </p:nvPr>
          </p:nvGraphicFramePr>
          <p:xfrm>
            <a:off x="381000" y="857250"/>
            <a:ext cx="5819776" cy="490728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Freetown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8,819,794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English. Trade language Krio (Creole)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181/193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13.2 %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3.9 %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Muslim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39 %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52738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14174"/>
            <a:ext cx="10778311" cy="54262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Sierra Leone continues its effort to move forward and away from its tragic recent history. The horrifying civil war of the '90s and the crippling effect of Ebola in 2014-2015 both reversed efforts at nation-building. The increasing inclusion of women in politics and community leadership is a contrast to the culture of sexual violence that still plagues this country. Many Christian ministries and aid agencies continue to help the long-term process of meeting people's physical, psychological, and spiritual needs. Praise God for their freedom to minister and pray for their fruitfulness.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5CE91B85-2CA1-446C-A2DE-D02ACE78992B}"/>
</file>

<file path=customXml/itemProps2.xml><?xml version="1.0" encoding="utf-8"?>
<ds:datastoreItem xmlns:ds="http://schemas.openxmlformats.org/officeDocument/2006/customXml" ds:itemID="{1660FD7F-0118-41B4-9E85-9D1B4DC3EF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A0EB24-2C10-49AA-9D3C-16837D251B5A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Theme27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21</cp:revision>
  <dcterms:created xsi:type="dcterms:W3CDTF">2024-12-17T23:29:06Z</dcterms:created>
  <dcterms:modified xsi:type="dcterms:W3CDTF">2025-02-19T01:02:56Z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