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30493-8C64-59F1-FD84-1F41D09F6DC4}" v="11" dt="2025-02-18T19:23:51.190"/>
    <p1510:client id="{F3CE76EA-CDD4-5CC1-5B29-7693951D9FF4}" v="19" dt="2025-02-19T01:04:21.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B6CC4057-7B00-CD44-8A63-616859A7EBE3}"/>
    <pc:docChg chg="modSld">
      <pc:chgData name="Cathy Friesen" userId="S::cathy.friesen@operationworld.org::4b911d97-c06d-45ce-a5f8-d43e0fc64acb" providerId="AD" clId="Web-{B6CC4057-7B00-CD44-8A63-616859A7EBE3}" dt="2025-01-06T23:24:01.052" v="1" actId="20577"/>
      <pc:docMkLst>
        <pc:docMk/>
      </pc:docMkLst>
      <pc:sldChg chg="modSp">
        <pc:chgData name="Cathy Friesen" userId="S::cathy.friesen@operationworld.org::4b911d97-c06d-45ce-a5f8-d43e0fc64acb" providerId="AD" clId="Web-{B6CC4057-7B00-CD44-8A63-616859A7EBE3}" dt="2025-01-06T23:24:01.052" v="1" actId="20577"/>
        <pc:sldMkLst>
          <pc:docMk/>
          <pc:sldMk cId="0" sldId="257"/>
        </pc:sldMkLst>
        <pc:spChg chg="mod">
          <ac:chgData name="Cathy Friesen" userId="S::cathy.friesen@operationworld.org::4b911d97-c06d-45ce-a5f8-d43e0fc64acb" providerId="AD" clId="Web-{B6CC4057-7B00-CD44-8A63-616859A7EBE3}" dt="2025-01-06T23:24:01.052"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5D230493-8C64-59F1-FD84-1F41D09F6DC4}"/>
    <pc:docChg chg="modSld">
      <pc:chgData name="Kyle Eipperle" userId="S::kyle.eipperle@operationworld.org::68089f80-fb19-4956-8e3e-044c3583140d" providerId="AD" clId="Web-{5D230493-8C64-59F1-FD84-1F41D09F6DC4}" dt="2025-02-18T19:23:51.190" v="10" actId="14100"/>
      <pc:docMkLst>
        <pc:docMk/>
      </pc:docMkLst>
      <pc:sldChg chg="modSp">
        <pc:chgData name="Kyle Eipperle" userId="S::kyle.eipperle@operationworld.org::68089f80-fb19-4956-8e3e-044c3583140d" providerId="AD" clId="Web-{5D230493-8C64-59F1-FD84-1F41D09F6DC4}" dt="2025-02-18T19:23:51.190" v="10" actId="14100"/>
        <pc:sldMkLst>
          <pc:docMk/>
          <pc:sldMk cId="0" sldId="257"/>
        </pc:sldMkLst>
        <pc:grpChg chg="mod">
          <ac:chgData name="Kyle Eipperle" userId="S::kyle.eipperle@operationworld.org::68089f80-fb19-4956-8e3e-044c3583140d" providerId="AD" clId="Web-{5D230493-8C64-59F1-FD84-1F41D09F6DC4}" dt="2025-02-18T19:23:51.190" v="10" actId="14100"/>
          <ac:grpSpMkLst>
            <pc:docMk/>
            <pc:sldMk cId="0" sldId="257"/>
            <ac:grpSpMk id="4" creationId="{00000000-0000-0000-0000-000000000000}"/>
          </ac:grpSpMkLst>
        </pc:grpChg>
        <pc:picChg chg="mod">
          <ac:chgData name="Kyle Eipperle" userId="S::kyle.eipperle@operationworld.org::68089f80-fb19-4956-8e3e-044c3583140d" providerId="AD" clId="Web-{5D230493-8C64-59F1-FD84-1F41D09F6DC4}" dt="2025-02-18T19:23:44.284" v="8"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F3CE76EA-CDD4-5CC1-5B29-7693951D9FF4}"/>
    <pc:docChg chg="modSld">
      <pc:chgData name="John Friesen" userId="S::john.friesen@operationworld.org::9d3a757e-09a8-42a2-b315-fa47145d8ae5" providerId="AD" clId="Web-{F3CE76EA-CDD4-5CC1-5B29-7693951D9FF4}" dt="2025-02-19T01:04:04.014" v="16"/>
      <pc:docMkLst>
        <pc:docMk/>
      </pc:docMkLst>
      <pc:sldChg chg="modSp">
        <pc:chgData name="John Friesen" userId="S::john.friesen@operationworld.org::9d3a757e-09a8-42a2-b315-fa47145d8ae5" providerId="AD" clId="Web-{F3CE76EA-CDD4-5CC1-5B29-7693951D9FF4}" dt="2025-02-19T01:03:23.497" v="4" actId="1076"/>
        <pc:sldMkLst>
          <pc:docMk/>
          <pc:sldMk cId="0" sldId="257"/>
        </pc:sldMkLst>
        <pc:spChg chg="mod">
          <ac:chgData name="John Friesen" userId="S::john.friesen@operationworld.org::9d3a757e-09a8-42a2-b315-fa47145d8ae5" providerId="AD" clId="Web-{F3CE76EA-CDD4-5CC1-5B29-7693951D9FF4}" dt="2025-02-19T01:03:07.591" v="0" actId="14100"/>
          <ac:spMkLst>
            <pc:docMk/>
            <pc:sldMk cId="0" sldId="257"/>
            <ac:spMk id="5" creationId="{00000000-0000-0000-0000-000000000000}"/>
          </ac:spMkLst>
        </pc:spChg>
        <pc:grpChg chg="mod">
          <ac:chgData name="John Friesen" userId="S::john.friesen@operationworld.org::9d3a757e-09a8-42a2-b315-fa47145d8ae5" providerId="AD" clId="Web-{F3CE76EA-CDD4-5CC1-5B29-7693951D9FF4}" dt="2025-02-19T01:03:23.497" v="4" actId="1076"/>
          <ac:grpSpMkLst>
            <pc:docMk/>
            <pc:sldMk cId="0" sldId="257"/>
            <ac:grpSpMk id="4" creationId="{00000000-0000-0000-0000-000000000000}"/>
          </ac:grpSpMkLst>
        </pc:grpChg>
        <pc:picChg chg="mod">
          <ac:chgData name="John Friesen" userId="S::john.friesen@operationworld.org::9d3a757e-09a8-42a2-b315-fa47145d8ae5" providerId="AD" clId="Web-{F3CE76EA-CDD4-5CC1-5B29-7693951D9FF4}" dt="2025-02-19T01:03:23.482" v="3" actId="1076"/>
          <ac:picMkLst>
            <pc:docMk/>
            <pc:sldMk cId="0" sldId="257"/>
            <ac:picMk id="2" creationId="{00000000-0000-0000-0000-000000000000}"/>
          </ac:picMkLst>
        </pc:picChg>
      </pc:sldChg>
      <pc:sldChg chg="modSp">
        <pc:chgData name="John Friesen" userId="S::john.friesen@operationworld.org::9d3a757e-09a8-42a2-b315-fa47145d8ae5" providerId="AD" clId="Web-{F3CE76EA-CDD4-5CC1-5B29-7693951D9FF4}" dt="2025-02-19T01:04:04.014" v="16"/>
        <pc:sldMkLst>
          <pc:docMk/>
          <pc:sldMk cId="0" sldId="258"/>
        </pc:sldMkLst>
        <pc:graphicFrameChg chg="mod modGraphic">
          <ac:chgData name="John Friesen" userId="S::john.friesen@operationworld.org::9d3a757e-09a8-42a2-b315-fa47145d8ae5" providerId="AD" clId="Web-{F3CE76EA-CDD4-5CC1-5B29-7693951D9FF4}" dt="2025-02-19T01:04:04.014" v="16"/>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11922F5D-0148-0D14-F478-AC81CE6E0087}"/>
    <pc:docChg chg="modSld">
      <pc:chgData name="John Friesen" userId="S::john.friesen@operationworld.org::9d3a757e-09a8-42a2-b315-fa47145d8ae5" providerId="AD" clId="Web-{11922F5D-0148-0D14-F478-AC81CE6E0087}" dt="2025-02-08T20:25:19.594" v="5" actId="1076"/>
      <pc:docMkLst>
        <pc:docMk/>
      </pc:docMkLst>
      <pc:sldChg chg="modSp">
        <pc:chgData name="John Friesen" userId="S::john.friesen@operationworld.org::9d3a757e-09a8-42a2-b315-fa47145d8ae5" providerId="AD" clId="Web-{11922F5D-0148-0D14-F478-AC81CE6E0087}" dt="2025-02-08T20:25:09.296" v="3"/>
        <pc:sldMkLst>
          <pc:docMk/>
          <pc:sldMk cId="0" sldId="258"/>
        </pc:sldMkLst>
        <pc:graphicFrameChg chg="modGraphic">
          <ac:chgData name="John Friesen" userId="S::john.friesen@operationworld.org::9d3a757e-09a8-42a2-b315-fa47145d8ae5" providerId="AD" clId="Web-{11922F5D-0148-0D14-F478-AC81CE6E0087}" dt="2025-02-08T20:25:09.296" v="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11922F5D-0148-0D14-F478-AC81CE6E0087}" dt="2025-02-08T20:25:19.594" v="5" actId="1076"/>
        <pc:sldMkLst>
          <pc:docMk/>
          <pc:sldMk cId="0" sldId="259"/>
        </pc:sldMkLst>
        <pc:spChg chg="add mod">
          <ac:chgData name="John Friesen" userId="S::john.friesen@operationworld.org::9d3a757e-09a8-42a2-b315-fa47145d8ae5" providerId="AD" clId="Web-{11922F5D-0148-0D14-F478-AC81CE6E0087}" dt="2025-02-08T20:25:19.594" v="5"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125689" y="1976479"/>
            <a:ext cx="5715000" cy="2857500"/>
          </a:xfrm>
          <a:prstGeom prst="rect">
            <a:avLst/>
          </a:prstGeom>
          <a:noFill/>
        </p:spPr>
      </p:pic>
      <p:grpSp>
        <p:nvGrpSpPr>
          <p:cNvPr id="4" name="Group 3"/>
          <p:cNvGrpSpPr/>
          <p:nvPr/>
        </p:nvGrpSpPr>
        <p:grpSpPr>
          <a:xfrm>
            <a:off x="7031189" y="2681954"/>
            <a:ext cx="4406582" cy="1446550"/>
            <a:chOff x="6191250" y="2705725"/>
            <a:chExt cx="4818634" cy="1446550"/>
          </a:xfrm>
        </p:grpSpPr>
        <p:sp>
          <p:nvSpPr>
            <p:cNvPr id="5" name="TextBox 4"/>
            <p:cNvSpPr txBox="1"/>
            <p:nvPr/>
          </p:nvSpPr>
          <p:spPr>
            <a:xfrm>
              <a:off x="6191250" y="2705725"/>
              <a:ext cx="481863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82D6D"/>
                  </a:solidFill>
                  <a:latin typeface="Trebuchet MS"/>
                </a:rPr>
                <a:t>PRAYING FOR
</a:t>
              </a:r>
              <a:r>
                <a:rPr lang="en-US" sz="6000" u="none" strike="noStrike" cap="none" spc="0" dirty="0">
                  <a:solidFill>
                    <a:srgbClr val="182D6D"/>
                  </a:solidFill>
                  <a:latin typeface="Trebuchet MS"/>
                </a:rPr>
                <a:t>SEYCHELLES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478780"/>
            <a:chOff x="285750" y="285750"/>
            <a:chExt cx="6010275" cy="547878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12083689"/>
                </p:ext>
              </p:extLst>
            </p:nvPr>
          </p:nvGraphicFramePr>
          <p:xfrm>
            <a:off x="381000" y="857250"/>
            <a:ext cx="5819776" cy="490728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Africa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Victoria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132,779</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English and Seychellois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72/193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vast majority of Seychellois claim to be Christian, but evidence of true spiritual transformation seems outweighed by superstition and nominalism. Gris-gris, a voodoo-like African spiritism based on black magic and herbalism, permeates the lives of Christians. Despite the disapproval of religious leaders, most Seychellois remain happy to mix religion into this dangerous cocktail. Pray that the Holy Spirit may bring new life evidenced by repentance and sustained fruit.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B0730E-86A2-4DED-ACE7-54DBC9FE20F4}">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CFB35FC2-282C-4A95-8AC9-EBD7D2A661B1}">
  <ds:schemaRefs>
    <ds:schemaRef ds:uri="http://schemas.microsoft.com/sharepoint/v3/contenttype/forms"/>
  </ds:schemaRefs>
</ds:datastoreItem>
</file>

<file path=customXml/itemProps3.xml><?xml version="1.0" encoding="utf-8"?>
<ds:datastoreItem xmlns:ds="http://schemas.openxmlformats.org/officeDocument/2006/customXml" ds:itemID="{3E09C51C-5979-440F-82E2-270584C931A1}"/>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20</cp:revision>
  <dcterms:created xsi:type="dcterms:W3CDTF">2024-12-17T23:29:06Z</dcterms:created>
  <dcterms:modified xsi:type="dcterms:W3CDTF">2025-02-19T01:04:26Z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