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F1A8A3-8D84-FE52-A1C8-38D486EECA04}" v="4" dt="2025-02-19T01:05:04.650"/>
    <p1510:client id="{CE82EB7C-1169-5516-EB4F-55747EC0E7B5}" v="31" dt="2025-02-18T19:29:00.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C8E75406-72CC-AD79-14E1-B6E4C81ECF06}"/>
    <pc:docChg chg="modSld">
      <pc:chgData name="John Friesen" userId="S::john.friesen@operationworld.org::9d3a757e-09a8-42a2-b315-fa47145d8ae5" providerId="AD" clId="Web-{C8E75406-72CC-AD79-14E1-B6E4C81ECF06}" dt="2025-02-08T20:24:05.803" v="0"/>
      <pc:docMkLst>
        <pc:docMk/>
      </pc:docMkLst>
      <pc:sldChg chg="modSp">
        <pc:chgData name="John Friesen" userId="S::john.friesen@operationworld.org::9d3a757e-09a8-42a2-b315-fa47145d8ae5" providerId="AD" clId="Web-{C8E75406-72CC-AD79-14E1-B6E4C81ECF06}" dt="2025-02-08T20:24:05.803" v="0"/>
        <pc:sldMkLst>
          <pc:docMk/>
          <pc:sldMk cId="0" sldId="258"/>
        </pc:sldMkLst>
        <pc:graphicFrameChg chg="modGraphic">
          <ac:chgData name="John Friesen" userId="S::john.friesen@operationworld.org::9d3a757e-09a8-42a2-b315-fa47145d8ae5" providerId="AD" clId="Web-{C8E75406-72CC-AD79-14E1-B6E4C81ECF06}" dt="2025-02-08T20:24:05.803" v="0"/>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C4474EDA-A992-E2D8-D3B3-8C9E072FCEC4}"/>
    <pc:docChg chg="modSld">
      <pc:chgData name="Cathy Friesen" userId="S::cathy.friesen@operationworld.org::4b911d97-c06d-45ce-a5f8-d43e0fc64acb" providerId="AD" clId="Web-{C4474EDA-A992-E2D8-D3B3-8C9E072FCEC4}" dt="2025-01-06T23:22:48.438" v="1" actId="20577"/>
      <pc:docMkLst>
        <pc:docMk/>
      </pc:docMkLst>
      <pc:sldChg chg="modSp">
        <pc:chgData name="Cathy Friesen" userId="S::cathy.friesen@operationworld.org::4b911d97-c06d-45ce-a5f8-d43e0fc64acb" providerId="AD" clId="Web-{C4474EDA-A992-E2D8-D3B3-8C9E072FCEC4}" dt="2025-01-06T23:22:48.438" v="1" actId="20577"/>
        <pc:sldMkLst>
          <pc:docMk/>
          <pc:sldMk cId="0" sldId="257"/>
        </pc:sldMkLst>
        <pc:spChg chg="mod">
          <ac:chgData name="Cathy Friesen" userId="S::cathy.friesen@operationworld.org::4b911d97-c06d-45ce-a5f8-d43e0fc64acb" providerId="AD" clId="Web-{C4474EDA-A992-E2D8-D3B3-8C9E072FCEC4}" dt="2025-01-06T23:22:48.438" v="1" actId="20577"/>
          <ac:spMkLst>
            <pc:docMk/>
            <pc:sldMk cId="0" sldId="257"/>
            <ac:spMk id="5" creationId="{00000000-0000-0000-0000-000000000000}"/>
          </ac:spMkLst>
        </pc:spChg>
      </pc:sldChg>
    </pc:docChg>
  </pc:docChgLst>
  <pc:docChgLst>
    <pc:chgData name="Kyle Eipperle" userId="S::kyle.eipperle@operationworld.org::68089f80-fb19-4956-8e3e-044c3583140d" providerId="AD" clId="Web-{CE82EB7C-1169-5516-EB4F-55747EC0E7B5}"/>
    <pc:docChg chg="modSld">
      <pc:chgData name="Kyle Eipperle" userId="S::kyle.eipperle@operationworld.org::68089f80-fb19-4956-8e3e-044c3583140d" providerId="AD" clId="Web-{CE82EB7C-1169-5516-EB4F-55747EC0E7B5}" dt="2025-02-18T19:29:00.367" v="25"/>
      <pc:docMkLst>
        <pc:docMk/>
      </pc:docMkLst>
      <pc:sldChg chg="modSp">
        <pc:chgData name="Kyle Eipperle" userId="S::kyle.eipperle@operationworld.org::68089f80-fb19-4956-8e3e-044c3583140d" providerId="AD" clId="Web-{CE82EB7C-1169-5516-EB4F-55747EC0E7B5}" dt="2025-02-18T19:25:38.821" v="10" actId="14100"/>
        <pc:sldMkLst>
          <pc:docMk/>
          <pc:sldMk cId="0" sldId="257"/>
        </pc:sldMkLst>
        <pc:grpChg chg="mod">
          <ac:chgData name="Kyle Eipperle" userId="S::kyle.eipperle@operationworld.org::68089f80-fb19-4956-8e3e-044c3583140d" providerId="AD" clId="Web-{CE82EB7C-1169-5516-EB4F-55747EC0E7B5}" dt="2025-02-18T19:25:38.821" v="10" actId="14100"/>
          <ac:grpSpMkLst>
            <pc:docMk/>
            <pc:sldMk cId="0" sldId="257"/>
            <ac:grpSpMk id="4" creationId="{00000000-0000-0000-0000-000000000000}"/>
          </ac:grpSpMkLst>
        </pc:grpChg>
        <pc:picChg chg="mod">
          <ac:chgData name="Kyle Eipperle" userId="S::kyle.eipperle@operationworld.org::68089f80-fb19-4956-8e3e-044c3583140d" providerId="AD" clId="Web-{CE82EB7C-1169-5516-EB4F-55747EC0E7B5}" dt="2025-02-18T19:25:33.118" v="8" actId="1076"/>
          <ac:picMkLst>
            <pc:docMk/>
            <pc:sldMk cId="0" sldId="257"/>
            <ac:picMk id="2" creationId="{00000000-0000-0000-0000-000000000000}"/>
          </ac:picMkLst>
        </pc:picChg>
      </pc:sldChg>
      <pc:sldChg chg="modSp">
        <pc:chgData name="Kyle Eipperle" userId="S::kyle.eipperle@operationworld.org::68089f80-fb19-4956-8e3e-044c3583140d" providerId="AD" clId="Web-{CE82EB7C-1169-5516-EB4F-55747EC0E7B5}" dt="2025-02-18T19:26:56.805" v="18" actId="1076"/>
        <pc:sldMkLst>
          <pc:docMk/>
          <pc:sldMk cId="0" sldId="258"/>
        </pc:sldMkLst>
        <pc:picChg chg="mod">
          <ac:chgData name="Kyle Eipperle" userId="S::kyle.eipperle@operationworld.org::68089f80-fb19-4956-8e3e-044c3583140d" providerId="AD" clId="Web-{CE82EB7C-1169-5516-EB4F-55747EC0E7B5}" dt="2025-02-18T19:26:56.758" v="17" actId="1076"/>
          <ac:picMkLst>
            <pc:docMk/>
            <pc:sldMk cId="0" sldId="258"/>
            <ac:picMk id="6" creationId="{00000000-0000-0000-0000-000000000000}"/>
          </ac:picMkLst>
        </pc:picChg>
        <pc:picChg chg="mod">
          <ac:chgData name="Kyle Eipperle" userId="S::kyle.eipperle@operationworld.org::68089f80-fb19-4956-8e3e-044c3583140d" providerId="AD" clId="Web-{CE82EB7C-1169-5516-EB4F-55747EC0E7B5}" dt="2025-02-18T19:26:56.805" v="18" actId="1076"/>
          <ac:picMkLst>
            <pc:docMk/>
            <pc:sldMk cId="0" sldId="258"/>
            <ac:picMk id="7" creationId="{00000000-0000-0000-0000-000000000000}"/>
          </ac:picMkLst>
        </pc:picChg>
      </pc:sldChg>
      <pc:sldChg chg="addSp modSp">
        <pc:chgData name="Kyle Eipperle" userId="S::kyle.eipperle@operationworld.org::68089f80-fb19-4956-8e3e-044c3583140d" providerId="AD" clId="Web-{CE82EB7C-1169-5516-EB4F-55747EC0E7B5}" dt="2025-02-18T19:29:00.367" v="25"/>
        <pc:sldMkLst>
          <pc:docMk/>
          <pc:sldMk cId="0" sldId="259"/>
        </pc:sldMkLst>
        <pc:spChg chg="mod">
          <ac:chgData name="Kyle Eipperle" userId="S::kyle.eipperle@operationworld.org::68089f80-fb19-4956-8e3e-044c3583140d" providerId="AD" clId="Web-{CE82EB7C-1169-5516-EB4F-55747EC0E7B5}" dt="2025-02-18T19:28:19.429" v="24" actId="14100"/>
          <ac:spMkLst>
            <pc:docMk/>
            <pc:sldMk cId="0" sldId="259"/>
            <ac:spMk id="3" creationId="{00000000-0000-0000-0000-000000000000}"/>
          </ac:spMkLst>
        </pc:spChg>
        <pc:spChg chg="add">
          <ac:chgData name="Kyle Eipperle" userId="S::kyle.eipperle@operationworld.org::68089f80-fb19-4956-8e3e-044c3583140d" providerId="AD" clId="Web-{CE82EB7C-1169-5516-EB4F-55747EC0E7B5}" dt="2025-02-18T19:29:00.367" v="25"/>
          <ac:spMkLst>
            <pc:docMk/>
            <pc:sldMk cId="0" sldId="259"/>
            <ac:spMk id="4" creationId="{9CB5B617-AD4D-2FA8-F43F-A3B190891277}"/>
          </ac:spMkLst>
        </pc:spChg>
      </pc:sldChg>
    </pc:docChg>
  </pc:docChgLst>
  <pc:docChgLst>
    <pc:chgData name="John Friesen" userId="S::john.friesen@operationworld.org::9d3a757e-09a8-42a2-b315-fa47145d8ae5" providerId="AD" clId="Web-{78F1A8A3-8D84-FE52-A1C8-38D486EECA04}"/>
    <pc:docChg chg="modSld">
      <pc:chgData name="John Friesen" userId="S::john.friesen@operationworld.org::9d3a757e-09a8-42a2-b315-fa47145d8ae5" providerId="AD" clId="Web-{78F1A8A3-8D84-FE52-A1C8-38D486EECA04}" dt="2025-02-19T01:05:04.650" v="3"/>
      <pc:docMkLst>
        <pc:docMk/>
      </pc:docMkLst>
      <pc:sldChg chg="modSp">
        <pc:chgData name="John Friesen" userId="S::john.friesen@operationworld.org::9d3a757e-09a8-42a2-b315-fa47145d8ae5" providerId="AD" clId="Web-{78F1A8A3-8D84-FE52-A1C8-38D486EECA04}" dt="2025-02-19T01:04:52.947" v="2" actId="1076"/>
        <pc:sldMkLst>
          <pc:docMk/>
          <pc:sldMk cId="0" sldId="257"/>
        </pc:sldMkLst>
        <pc:spChg chg="mod">
          <ac:chgData name="John Friesen" userId="S::john.friesen@operationworld.org::9d3a757e-09a8-42a2-b315-fa47145d8ae5" providerId="AD" clId="Web-{78F1A8A3-8D84-FE52-A1C8-38D486EECA04}" dt="2025-02-19T01:04:49.009" v="0" actId="14100"/>
          <ac:spMkLst>
            <pc:docMk/>
            <pc:sldMk cId="0" sldId="257"/>
            <ac:spMk id="5" creationId="{00000000-0000-0000-0000-000000000000}"/>
          </ac:spMkLst>
        </pc:spChg>
        <pc:grpChg chg="mod">
          <ac:chgData name="John Friesen" userId="S::john.friesen@operationworld.org::9d3a757e-09a8-42a2-b315-fa47145d8ae5" providerId="AD" clId="Web-{78F1A8A3-8D84-FE52-A1C8-38D486EECA04}" dt="2025-02-19T01:04:52.947" v="2" actId="1076"/>
          <ac:grpSpMkLst>
            <pc:docMk/>
            <pc:sldMk cId="0" sldId="257"/>
            <ac:grpSpMk id="4" creationId="{00000000-0000-0000-0000-000000000000}"/>
          </ac:grpSpMkLst>
        </pc:grpChg>
        <pc:picChg chg="mod">
          <ac:chgData name="John Friesen" userId="S::john.friesen@operationworld.org::9d3a757e-09a8-42a2-b315-fa47145d8ae5" providerId="AD" clId="Web-{78F1A8A3-8D84-FE52-A1C8-38D486EECA04}" dt="2025-02-19T01:04:52.947" v="1" actId="1076"/>
          <ac:picMkLst>
            <pc:docMk/>
            <pc:sldMk cId="0" sldId="257"/>
            <ac:picMk id="2" creationId="{00000000-0000-0000-0000-000000000000}"/>
          </ac:picMkLst>
        </pc:picChg>
      </pc:sldChg>
      <pc:sldChg chg="modSp">
        <pc:chgData name="John Friesen" userId="S::john.friesen@operationworld.org::9d3a757e-09a8-42a2-b315-fa47145d8ae5" providerId="AD" clId="Web-{78F1A8A3-8D84-FE52-A1C8-38D486EECA04}" dt="2025-02-19T01:05:04.650" v="3"/>
        <pc:sldMkLst>
          <pc:docMk/>
          <pc:sldMk cId="0" sldId="258"/>
        </pc:sldMkLst>
        <pc:graphicFrameChg chg="modGraphic">
          <ac:chgData name="John Friesen" userId="S::john.friesen@operationworld.org::9d3a757e-09a8-42a2-b315-fa47145d8ae5" providerId="AD" clId="Web-{78F1A8A3-8D84-FE52-A1C8-38D486EECA04}" dt="2025-02-19T01:05:04.650" v="3"/>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9"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467350"/>
          <a:chOff x="285750" y="285750"/>
          <a:chExt cx="6191250" cy="5467350"/>
        </a:xfrm>
      </p:grpSpPr>
      <p:pic>
        <p:nvPicPr>
          <p:cNvPr id="2" name="Country Flag" descr="The country flag"/>
          <p:cNvPicPr>
            <a:picLocks noChangeAspect="1"/>
          </p:cNvPicPr>
          <p:nvPr/>
        </p:nvPicPr>
        <p:blipFill>
          <a:blip r:embed="rId3"/>
          <a:stretch>
            <a:fillRect/>
          </a:stretch>
        </p:blipFill>
        <p:spPr>
          <a:xfrm>
            <a:off x="1721447" y="1381125"/>
            <a:ext cx="5715000" cy="4086225"/>
          </a:xfrm>
          <a:prstGeom prst="rect">
            <a:avLst/>
          </a:prstGeom>
          <a:noFill/>
        </p:spPr>
      </p:pic>
      <p:grpSp>
        <p:nvGrpSpPr>
          <p:cNvPr id="4" name="Group 3"/>
          <p:cNvGrpSpPr/>
          <p:nvPr/>
        </p:nvGrpSpPr>
        <p:grpSpPr>
          <a:xfrm>
            <a:off x="7626947" y="2705725"/>
            <a:ext cx="3415795" cy="1446550"/>
            <a:chOff x="6191250" y="2705725"/>
            <a:chExt cx="3895922" cy="1446550"/>
          </a:xfrm>
        </p:grpSpPr>
        <p:sp>
          <p:nvSpPr>
            <p:cNvPr id="5" name="TextBox 4"/>
            <p:cNvSpPr txBox="1"/>
            <p:nvPr/>
          </p:nvSpPr>
          <p:spPr>
            <a:xfrm>
              <a:off x="6191250" y="2705725"/>
              <a:ext cx="3895922"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3647A7"/>
                  </a:solidFill>
                  <a:latin typeface="Trebuchet MS"/>
                </a:rPr>
                <a:t>PRAYING FOR
</a:t>
              </a:r>
              <a:r>
                <a:rPr lang="en-US" sz="6000" u="none" strike="noStrike" cap="none" spc="0" dirty="0">
                  <a:solidFill>
                    <a:srgbClr val="3647A7"/>
                  </a:solidFill>
                  <a:latin typeface="Trebuchet MS"/>
                </a:rPr>
                <a:t>KOSOVO</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7353300"/>
          <a:chOff x="285750" y="285750"/>
          <a:chExt cx="11896725" cy="7353300"/>
        </a:xfrm>
      </p:grpSpPr>
      <p:grpSp>
        <p:nvGrpSpPr>
          <p:cNvPr id="3" name="Group 2"/>
          <p:cNvGrpSpPr/>
          <p:nvPr/>
        </p:nvGrpSpPr>
        <p:grpSpPr>
          <a:xfrm>
            <a:off x="285750" y="285750"/>
            <a:ext cx="6010275" cy="5368290"/>
            <a:chOff x="285750" y="285750"/>
            <a:chExt cx="6010275" cy="536829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406889535"/>
                </p:ext>
              </p:extLst>
            </p:nvPr>
          </p:nvGraphicFramePr>
          <p:xfrm>
            <a:off x="381000" y="857250"/>
            <a:ext cx="5819776" cy="479679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Pristina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1,667,483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Albanian, Serbian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76.8 yrs (70th/236)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bl>
            </a:graphicData>
          </a:graphic>
        </p:graphicFrame>
      </p:grpSp>
      <p:pic>
        <p:nvPicPr>
          <p:cNvPr id="6" name="Locator Map" descr="Locator"/>
          <p:cNvPicPr>
            <a:picLocks noChangeAspect="1"/>
          </p:cNvPicPr>
          <p:nvPr/>
        </p:nvPicPr>
        <p:blipFill>
          <a:blip r:embed="rId3"/>
          <a:stretch>
            <a:fillRect/>
          </a:stretch>
        </p:blipFill>
        <p:spPr>
          <a:xfrm>
            <a:off x="7207175" y="328143"/>
            <a:ext cx="4576531" cy="2578400"/>
          </a:xfrm>
          <a:prstGeom prst="rect">
            <a:avLst/>
          </a:prstGeom>
          <a:noFill/>
        </p:spPr>
      </p:pic>
      <p:pic>
        <p:nvPicPr>
          <p:cNvPr id="7" name="Detailed Map" descr="Detailed"/>
          <p:cNvPicPr>
            <a:picLocks noChangeAspect="1"/>
          </p:cNvPicPr>
          <p:nvPr/>
        </p:nvPicPr>
        <p:blipFill>
          <a:blip r:embed="rId4"/>
          <a:stretch>
            <a:fillRect/>
          </a:stretch>
        </p:blipFill>
        <p:spPr>
          <a:xfrm>
            <a:off x="7207421" y="3199235"/>
            <a:ext cx="4576530" cy="328271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942436"/>
            <a:ext cx="10821432" cy="5512493"/>
          </a:xfrm>
          <a:prstGeom prst="rect">
            <a:avLst/>
          </a:prstGeom>
          <a:noFill/>
        </p:spPr>
        <p:txBody>
          <a:bodyPr vert="horz" wrap="square" lIns="91440" tIns="45720" rIns="91440" bIns="45720" rtlCol="0" anchor="t"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The evangelical Church is very small but growing. From around 80 believers at the outbreak of war in 1998, there are now over 2,000, mostly young men and teens (often, girls are forced to keep their faith secret). </a:t>
            </a:r>
            <a:r>
              <a:rPr lang="en-US" sz="2800" dirty="0">
                <a:solidFill>
                  <a:srgbClr val="000000">
                    <a:alpha val="100000"/>
                  </a:srgbClr>
                </a:solidFill>
                <a:latin typeface="Trebuchet MS"/>
              </a:rPr>
              <a:t>There</a:t>
            </a:r>
            <a:r>
              <a:rPr lang="en-US" sz="2800" u="none" strike="noStrike" cap="none" spc="0" dirty="0">
                <a:solidFill>
                  <a:srgbClr val="000000">
                    <a:alpha val="100000"/>
                  </a:srgbClr>
                </a:solidFill>
                <a:latin typeface="Trebuchet MS"/>
              </a:rPr>
              <a:t> are now about 35 evangelical churches, and they are quite evangelistic in their outlook. The formation of an evangelical alliance (Evangelical Movement of Kosovo) and the recognition of evangelicals as one of Kosovo's five faith communities are both answers to prayer. Pray for unity among believers and continued growth in numbers and spiritual maturity.</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51">
  <a:themeElements>
    <a:clrScheme name="Theme5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EE511AD3-5209-48B0-8964-FF52DEC3BC46}"/>
</file>

<file path=customXml/itemProps2.xml><?xml version="1.0" encoding="utf-8"?>
<ds:datastoreItem xmlns:ds="http://schemas.openxmlformats.org/officeDocument/2006/customXml" ds:itemID="{338F46D1-B5BE-48D8-AB20-C460139279AB}">
  <ds:schemaRefs>
    <ds:schemaRef ds:uri="http://schemas.microsoft.com/sharepoint/v3/contenttype/forms"/>
  </ds:schemaRefs>
</ds:datastoreItem>
</file>

<file path=customXml/itemProps3.xml><?xml version="1.0" encoding="utf-8"?>
<ds:datastoreItem xmlns:ds="http://schemas.openxmlformats.org/officeDocument/2006/customXml" ds:itemID="{90E5EA3B-3AD9-4677-873E-9CA05911B479}">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Theme51</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22</cp:revision>
  <dcterms:created xsi:type="dcterms:W3CDTF">2024-12-17T23:29:06Z</dcterms:created>
  <dcterms:modified xsi:type="dcterms:W3CDTF">2025-02-19T01:05:09Z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