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148B1-8468-98B4-407A-183175413E9F}" v="17" dt="2025-02-18T19:33:30.413"/>
    <p1510:client id="{C3AC925F-A412-7CAA-5D7B-6ABF481F69F9}" v="18" dt="2025-02-19T01:07:01.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8ECF51FE-392F-B7FF-FD1E-D01EA1ED90F3}"/>
    <pc:docChg chg="modSld">
      <pc:chgData name="John Friesen" userId="S::john.friesen@operationworld.org::9d3a757e-09a8-42a2-b315-fa47145d8ae5" providerId="AD" clId="Web-{8ECF51FE-392F-B7FF-FD1E-D01EA1ED90F3}" dt="2025-02-08T20:23:36.891" v="2"/>
      <pc:docMkLst>
        <pc:docMk/>
      </pc:docMkLst>
      <pc:sldChg chg="modSp">
        <pc:chgData name="John Friesen" userId="S::john.friesen@operationworld.org::9d3a757e-09a8-42a2-b315-fa47145d8ae5" providerId="AD" clId="Web-{8ECF51FE-392F-B7FF-FD1E-D01EA1ED90F3}" dt="2025-02-08T20:23:36.891" v="2"/>
        <pc:sldMkLst>
          <pc:docMk/>
          <pc:sldMk cId="0" sldId="258"/>
        </pc:sldMkLst>
        <pc:graphicFrameChg chg="modGraphic">
          <ac:chgData name="John Friesen" userId="S::john.friesen@operationworld.org::9d3a757e-09a8-42a2-b315-fa47145d8ae5" providerId="AD" clId="Web-{8ECF51FE-392F-B7FF-FD1E-D01EA1ED90F3}" dt="2025-02-08T20:23:36.891" v="2"/>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1ED148B1-8468-98B4-407A-183175413E9F}"/>
    <pc:docChg chg="modSld">
      <pc:chgData name="Kyle Eipperle" userId="S::kyle.eipperle@operationworld.org::68089f80-fb19-4956-8e3e-044c3583140d" providerId="AD" clId="Web-{1ED148B1-8468-98B4-407A-183175413E9F}" dt="2025-02-18T19:33:30.413" v="10"/>
      <pc:docMkLst>
        <pc:docMk/>
      </pc:docMkLst>
      <pc:sldChg chg="modSp">
        <pc:chgData name="Kyle Eipperle" userId="S::kyle.eipperle@operationworld.org::68089f80-fb19-4956-8e3e-044c3583140d" providerId="AD" clId="Web-{1ED148B1-8468-98B4-407A-183175413E9F}" dt="2025-02-18T19:31:05.158" v="2" actId="14100"/>
        <pc:sldMkLst>
          <pc:docMk/>
          <pc:sldMk cId="0" sldId="257"/>
        </pc:sldMkLst>
        <pc:grpChg chg="mod">
          <ac:chgData name="Kyle Eipperle" userId="S::kyle.eipperle@operationworld.org::68089f80-fb19-4956-8e3e-044c3583140d" providerId="AD" clId="Web-{1ED148B1-8468-98B4-407A-183175413E9F}" dt="2025-02-18T19:31:05.158" v="2" actId="14100"/>
          <ac:grpSpMkLst>
            <pc:docMk/>
            <pc:sldMk cId="0" sldId="257"/>
            <ac:grpSpMk id="4" creationId="{00000000-0000-0000-0000-000000000000}"/>
          </ac:grpSpMkLst>
        </pc:grpChg>
        <pc:picChg chg="mod">
          <ac:chgData name="Kyle Eipperle" userId="S::kyle.eipperle@operationworld.org::68089f80-fb19-4956-8e3e-044c3583140d" providerId="AD" clId="Web-{1ED148B1-8468-98B4-407A-183175413E9F}" dt="2025-02-18T19:30:56.939" v="0" actId="1076"/>
          <ac:picMkLst>
            <pc:docMk/>
            <pc:sldMk cId="0" sldId="257"/>
            <ac:picMk id="2" creationId="{00000000-0000-0000-0000-000000000000}"/>
          </ac:picMkLst>
        </pc:picChg>
      </pc:sldChg>
      <pc:sldChg chg="addSp modSp">
        <pc:chgData name="Kyle Eipperle" userId="S::kyle.eipperle@operationworld.org::68089f80-fb19-4956-8e3e-044c3583140d" providerId="AD" clId="Web-{1ED148B1-8468-98B4-407A-183175413E9F}" dt="2025-02-18T19:33:30.413" v="10"/>
        <pc:sldMkLst>
          <pc:docMk/>
          <pc:sldMk cId="0" sldId="259"/>
        </pc:sldMkLst>
        <pc:spChg chg="mod">
          <ac:chgData name="Kyle Eipperle" userId="S::kyle.eipperle@operationworld.org::68089f80-fb19-4956-8e3e-044c3583140d" providerId="AD" clId="Web-{1ED148B1-8468-98B4-407A-183175413E9F}" dt="2025-02-18T19:33:08.678" v="9" actId="20577"/>
          <ac:spMkLst>
            <pc:docMk/>
            <pc:sldMk cId="0" sldId="259"/>
            <ac:spMk id="3" creationId="{00000000-0000-0000-0000-000000000000}"/>
          </ac:spMkLst>
        </pc:spChg>
        <pc:spChg chg="add">
          <ac:chgData name="Kyle Eipperle" userId="S::kyle.eipperle@operationworld.org::68089f80-fb19-4956-8e3e-044c3583140d" providerId="AD" clId="Web-{1ED148B1-8468-98B4-407A-183175413E9F}" dt="2025-02-18T19:33:30.413" v="10"/>
          <ac:spMkLst>
            <pc:docMk/>
            <pc:sldMk cId="0" sldId="259"/>
            <ac:spMk id="4" creationId="{9CB5B617-AD4D-2FA8-F43F-A3B190891277}"/>
          </ac:spMkLst>
        </pc:spChg>
      </pc:sldChg>
    </pc:docChg>
  </pc:docChgLst>
  <pc:docChgLst>
    <pc:chgData name="John Friesen" userId="S::john.friesen@operationworld.org::9d3a757e-09a8-42a2-b315-fa47145d8ae5" providerId="AD" clId="Web-{C3AC925F-A412-7CAA-5D7B-6ABF481F69F9}"/>
    <pc:docChg chg="modSld">
      <pc:chgData name="John Friesen" userId="S::john.friesen@operationworld.org::9d3a757e-09a8-42a2-b315-fa47145d8ae5" providerId="AD" clId="Web-{C3AC925F-A412-7CAA-5D7B-6ABF481F69F9}" dt="2025-02-19T01:06:44.926" v="15"/>
      <pc:docMkLst>
        <pc:docMk/>
      </pc:docMkLst>
      <pc:sldChg chg="modSp">
        <pc:chgData name="John Friesen" userId="S::john.friesen@operationworld.org::9d3a757e-09a8-42a2-b315-fa47145d8ae5" providerId="AD" clId="Web-{C3AC925F-A412-7CAA-5D7B-6ABF481F69F9}" dt="2025-02-19T01:05:56.832" v="2" actId="1076"/>
        <pc:sldMkLst>
          <pc:docMk/>
          <pc:sldMk cId="0" sldId="257"/>
        </pc:sldMkLst>
        <pc:spChg chg="mod">
          <ac:chgData name="John Friesen" userId="S::john.friesen@operationworld.org::9d3a757e-09a8-42a2-b315-fa47145d8ae5" providerId="AD" clId="Web-{C3AC925F-A412-7CAA-5D7B-6ABF481F69F9}" dt="2025-02-19T01:05:52.832" v="0" actId="14100"/>
          <ac:spMkLst>
            <pc:docMk/>
            <pc:sldMk cId="0" sldId="257"/>
            <ac:spMk id="5" creationId="{00000000-0000-0000-0000-000000000000}"/>
          </ac:spMkLst>
        </pc:spChg>
        <pc:grpChg chg="mod">
          <ac:chgData name="John Friesen" userId="S::john.friesen@operationworld.org::9d3a757e-09a8-42a2-b315-fa47145d8ae5" providerId="AD" clId="Web-{C3AC925F-A412-7CAA-5D7B-6ABF481F69F9}" dt="2025-02-19T01:05:56.832" v="2" actId="1076"/>
          <ac:grpSpMkLst>
            <pc:docMk/>
            <pc:sldMk cId="0" sldId="257"/>
            <ac:grpSpMk id="4" creationId="{00000000-0000-0000-0000-000000000000}"/>
          </ac:grpSpMkLst>
        </pc:grpChg>
        <pc:picChg chg="mod">
          <ac:chgData name="John Friesen" userId="S::john.friesen@operationworld.org::9d3a757e-09a8-42a2-b315-fa47145d8ae5" providerId="AD" clId="Web-{C3AC925F-A412-7CAA-5D7B-6ABF481F69F9}" dt="2025-02-19T01:05:56.832" v="1" actId="1076"/>
          <ac:picMkLst>
            <pc:docMk/>
            <pc:sldMk cId="0" sldId="257"/>
            <ac:picMk id="2" creationId="{00000000-0000-0000-0000-000000000000}"/>
          </ac:picMkLst>
        </pc:picChg>
      </pc:sldChg>
      <pc:sldChg chg="modSp">
        <pc:chgData name="John Friesen" userId="S::john.friesen@operationworld.org::9d3a757e-09a8-42a2-b315-fa47145d8ae5" providerId="AD" clId="Web-{C3AC925F-A412-7CAA-5D7B-6ABF481F69F9}" dt="2025-02-19T01:06:44.926" v="15"/>
        <pc:sldMkLst>
          <pc:docMk/>
          <pc:sldMk cId="0" sldId="258"/>
        </pc:sldMkLst>
        <pc:graphicFrameChg chg="mod modGraphic">
          <ac:chgData name="John Friesen" userId="S::john.friesen@operationworld.org::9d3a757e-09a8-42a2-b315-fa47145d8ae5" providerId="AD" clId="Web-{C3AC925F-A412-7CAA-5D7B-6ABF481F69F9}" dt="2025-02-19T01:06:44.926" v="15"/>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F41B79B2-633E-2099-2519-29F366C89B3B}"/>
    <pc:docChg chg="modSld">
      <pc:chgData name="Cathy Friesen" userId="S::cathy.friesen@operationworld.org::4b911d97-c06d-45ce-a5f8-d43e0fc64acb" providerId="AD" clId="Web-{F41B79B2-633E-2099-2519-29F366C89B3B}" dt="2025-01-06T23:22:08.967" v="1" actId="20577"/>
      <pc:docMkLst>
        <pc:docMk/>
      </pc:docMkLst>
      <pc:sldChg chg="modSp">
        <pc:chgData name="Cathy Friesen" userId="S::cathy.friesen@operationworld.org::4b911d97-c06d-45ce-a5f8-d43e0fc64acb" providerId="AD" clId="Web-{F41B79B2-633E-2099-2519-29F366C89B3B}" dt="2025-01-06T23:22:08.967" v="1" actId="20577"/>
        <pc:sldMkLst>
          <pc:docMk/>
          <pc:sldMk cId="0" sldId="257"/>
        </pc:sldMkLst>
        <pc:spChg chg="mod">
          <ac:chgData name="Cathy Friesen" userId="S::cathy.friesen@operationworld.org::4b911d97-c06d-45ce-a5f8-d43e0fc64acb" providerId="AD" clId="Web-{F41B79B2-633E-2099-2519-29F366C89B3B}" dt="2025-01-06T23:22:08.967"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928707" y="1502589"/>
            <a:ext cx="5715000" cy="3810000"/>
          </a:xfrm>
          <a:prstGeom prst="rect">
            <a:avLst/>
          </a:prstGeom>
          <a:noFill/>
        </p:spPr>
      </p:pic>
      <p:grpSp>
        <p:nvGrpSpPr>
          <p:cNvPr id="4" name="Group 3"/>
          <p:cNvGrpSpPr/>
          <p:nvPr/>
        </p:nvGrpSpPr>
        <p:grpSpPr>
          <a:xfrm>
            <a:off x="7834207" y="2693839"/>
            <a:ext cx="2864823" cy="1446550"/>
            <a:chOff x="6191250" y="2705725"/>
            <a:chExt cx="3295868" cy="1446550"/>
          </a:xfrm>
        </p:grpSpPr>
        <p:sp>
          <p:nvSpPr>
            <p:cNvPr id="5" name="TextBox 4"/>
            <p:cNvSpPr txBox="1"/>
            <p:nvPr/>
          </p:nvSpPr>
          <p:spPr>
            <a:xfrm>
              <a:off x="6191250" y="2705725"/>
              <a:ext cx="329586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13E76"/>
                  </a:solidFill>
                  <a:latin typeface="Trebuchet MS"/>
                </a:rPr>
                <a:t>PRAYING FOR
</a:t>
              </a:r>
              <a:r>
                <a:rPr lang="en-US" sz="6000" u="none" strike="noStrike" cap="none" spc="0" dirty="0">
                  <a:solidFill>
                    <a:srgbClr val="213E76"/>
                  </a:solidFill>
                  <a:latin typeface="Trebuchet MS"/>
                </a:rPr>
                <a:t>SERBIA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08021834"/>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Belgrade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6,689,039</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Serbian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80.4 %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979542"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Evangelicals in Serbia face many difficulties. The recent religion law creates difficulty for all new religious groups, including many new evangelical groups. Protestants (110,000) have a long history among Hungarians and Slovak minorities, but little impact among Serbs and Albanians.</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Pray for revival. For groups where ethnic identity determines religious identity, evangelicals can appear to be traitors and part of a religious sect. But through all these challenges, newer churches do grow and minister Christ to others! Romani churches grow the fastest in Serbia and reflect the culture of the Romani people well.</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4">
  <a:themeElements>
    <a:clrScheme name="Theme3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C058E02F-58B7-4F25-B7B5-D4E60B9D8001}"/>
</file>

<file path=customXml/itemProps2.xml><?xml version="1.0" encoding="utf-8"?>
<ds:datastoreItem xmlns:ds="http://schemas.openxmlformats.org/officeDocument/2006/customXml" ds:itemID="{795A52B8-1D9F-4B3A-BF71-6149A9DBEECA}">
  <ds:schemaRefs>
    <ds:schemaRef ds:uri="http://schemas.microsoft.com/sharepoint/v3/contenttype/forms"/>
  </ds:schemaRefs>
</ds:datastoreItem>
</file>

<file path=customXml/itemProps3.xml><?xml version="1.0" encoding="utf-8"?>
<ds:datastoreItem xmlns:ds="http://schemas.openxmlformats.org/officeDocument/2006/customXml" ds:itemID="{EAD0C9B0-F193-431F-A86C-DA0C583013E7}">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24</cp:revision>
  <dcterms:created xsi:type="dcterms:W3CDTF">2024-12-17T23:29:06Z</dcterms:created>
  <dcterms:modified xsi:type="dcterms:W3CDTF">2025-02-19T01:07:04Z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