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3F0962-251A-B587-B303-EE3F18A0C204}" v="12" dt="2025-02-18T19:37:57.972"/>
    <p1510:client id="{DC611057-70B3-2B73-DF9A-E02F07295176}" v="26" dt="2025-02-19T02:01:22.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DC611057-70B3-2B73-DF9A-E02F07295176}"/>
    <pc:docChg chg="modSld">
      <pc:chgData name="John Friesen" userId="S::john.friesen@operationworld.org::9d3a757e-09a8-42a2-b315-fa47145d8ae5" providerId="AD" clId="Web-{DC611057-70B3-2B73-DF9A-E02F07295176}" dt="2025-02-19T02:01:20.938" v="21"/>
      <pc:docMkLst>
        <pc:docMk/>
      </pc:docMkLst>
      <pc:sldChg chg="modSp">
        <pc:chgData name="John Friesen" userId="S::john.friesen@operationworld.org::9d3a757e-09a8-42a2-b315-fa47145d8ae5" providerId="AD" clId="Web-{DC611057-70B3-2B73-DF9A-E02F07295176}" dt="2025-02-19T02:00:23.093" v="2" actId="1076"/>
        <pc:sldMkLst>
          <pc:docMk/>
          <pc:sldMk cId="0" sldId="257"/>
        </pc:sldMkLst>
        <pc:spChg chg="mod">
          <ac:chgData name="John Friesen" userId="S::john.friesen@operationworld.org::9d3a757e-09a8-42a2-b315-fa47145d8ae5" providerId="AD" clId="Web-{DC611057-70B3-2B73-DF9A-E02F07295176}" dt="2025-02-19T02:00:17.811" v="0" actId="14100"/>
          <ac:spMkLst>
            <pc:docMk/>
            <pc:sldMk cId="0" sldId="257"/>
            <ac:spMk id="5" creationId="{00000000-0000-0000-0000-000000000000}"/>
          </ac:spMkLst>
        </pc:spChg>
        <pc:grpChg chg="mod">
          <ac:chgData name="John Friesen" userId="S::john.friesen@operationworld.org::9d3a757e-09a8-42a2-b315-fa47145d8ae5" providerId="AD" clId="Web-{DC611057-70B3-2B73-DF9A-E02F07295176}" dt="2025-02-19T02:00:23.093" v="2" actId="1076"/>
          <ac:grpSpMkLst>
            <pc:docMk/>
            <pc:sldMk cId="0" sldId="257"/>
            <ac:grpSpMk id="4" creationId="{00000000-0000-0000-0000-000000000000}"/>
          </ac:grpSpMkLst>
        </pc:grpChg>
        <pc:picChg chg="mod">
          <ac:chgData name="John Friesen" userId="S::john.friesen@operationworld.org::9d3a757e-09a8-42a2-b315-fa47145d8ae5" providerId="AD" clId="Web-{DC611057-70B3-2B73-DF9A-E02F07295176}" dt="2025-02-19T02:00:23.093" v="1" actId="1076"/>
          <ac:picMkLst>
            <pc:docMk/>
            <pc:sldMk cId="0" sldId="257"/>
            <ac:picMk id="2" creationId="{00000000-0000-0000-0000-000000000000}"/>
          </ac:picMkLst>
        </pc:picChg>
      </pc:sldChg>
      <pc:sldChg chg="modSp">
        <pc:chgData name="John Friesen" userId="S::john.friesen@operationworld.org::9d3a757e-09a8-42a2-b315-fa47145d8ae5" providerId="AD" clId="Web-{DC611057-70B3-2B73-DF9A-E02F07295176}" dt="2025-02-19T02:01:20.938" v="21"/>
        <pc:sldMkLst>
          <pc:docMk/>
          <pc:sldMk cId="0" sldId="258"/>
        </pc:sldMkLst>
        <pc:graphicFrameChg chg="mod modGraphic">
          <ac:chgData name="John Friesen" userId="S::john.friesen@operationworld.org::9d3a757e-09a8-42a2-b315-fa47145d8ae5" providerId="AD" clId="Web-{DC611057-70B3-2B73-DF9A-E02F07295176}" dt="2025-02-19T02:01:20.938" v="21"/>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3E39B56D-B4F8-DE43-8A61-EA7805467166}"/>
    <pc:docChg chg="modSld">
      <pc:chgData name="John Friesen" userId="S::john.friesen@operationworld.org::9d3a757e-09a8-42a2-b315-fa47145d8ae5" providerId="AD" clId="Web-{3E39B56D-B4F8-DE43-8A61-EA7805467166}" dt="2025-02-08T19:21:58.534" v="6" actId="1076"/>
      <pc:docMkLst>
        <pc:docMk/>
      </pc:docMkLst>
      <pc:sldChg chg="modSp">
        <pc:chgData name="John Friesen" userId="S::john.friesen@operationworld.org::9d3a757e-09a8-42a2-b315-fa47145d8ae5" providerId="AD" clId="Web-{3E39B56D-B4F8-DE43-8A61-EA7805467166}" dt="2025-02-08T19:21:46.924" v="4"/>
        <pc:sldMkLst>
          <pc:docMk/>
          <pc:sldMk cId="0" sldId="258"/>
        </pc:sldMkLst>
        <pc:graphicFrameChg chg="modGraphic">
          <ac:chgData name="John Friesen" userId="S::john.friesen@operationworld.org::9d3a757e-09a8-42a2-b315-fa47145d8ae5" providerId="AD" clId="Web-{3E39B56D-B4F8-DE43-8A61-EA7805467166}" dt="2025-02-08T19:21:46.924" v="4"/>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3E39B56D-B4F8-DE43-8A61-EA7805467166}" dt="2025-02-08T19:21:58.534" v="6" actId="1076"/>
        <pc:sldMkLst>
          <pc:docMk/>
          <pc:sldMk cId="0" sldId="259"/>
        </pc:sldMkLst>
        <pc:spChg chg="add mod">
          <ac:chgData name="John Friesen" userId="S::john.friesen@operationworld.org::9d3a757e-09a8-42a2-b315-fa47145d8ae5" providerId="AD" clId="Web-{3E39B56D-B4F8-DE43-8A61-EA7805467166}" dt="2025-02-08T19:21:58.534" v="6" actId="1076"/>
          <ac:spMkLst>
            <pc:docMk/>
            <pc:sldMk cId="0" sldId="259"/>
            <ac:spMk id="4" creationId="{9CB5B617-AD4D-2FA8-F43F-A3B190891277}"/>
          </ac:spMkLst>
        </pc:spChg>
      </pc:sldChg>
    </pc:docChg>
  </pc:docChgLst>
  <pc:docChgLst>
    <pc:chgData name="Cathy Friesen" userId="S::cathy.friesen@operationworld.org::4b911d97-c06d-45ce-a5f8-d43e0fc64acb" providerId="AD" clId="Web-{851C4D7E-CBF3-1AD9-613E-ED2F61B359AD}"/>
    <pc:docChg chg="modSld">
      <pc:chgData name="Cathy Friesen" userId="S::cathy.friesen@operationworld.org::4b911d97-c06d-45ce-a5f8-d43e0fc64acb" providerId="AD" clId="Web-{851C4D7E-CBF3-1AD9-613E-ED2F61B359AD}" dt="2025-01-06T23:21:26.414" v="1" actId="20577"/>
      <pc:docMkLst>
        <pc:docMk/>
      </pc:docMkLst>
      <pc:sldChg chg="modSp">
        <pc:chgData name="Cathy Friesen" userId="S::cathy.friesen@operationworld.org::4b911d97-c06d-45ce-a5f8-d43e0fc64acb" providerId="AD" clId="Web-{851C4D7E-CBF3-1AD9-613E-ED2F61B359AD}" dt="2025-01-06T23:21:26.414" v="1" actId="20577"/>
        <pc:sldMkLst>
          <pc:docMk/>
          <pc:sldMk cId="0" sldId="257"/>
        </pc:sldMkLst>
        <pc:spChg chg="mod">
          <ac:chgData name="Cathy Friesen" userId="S::cathy.friesen@operationworld.org::4b911d97-c06d-45ce-a5f8-d43e0fc64acb" providerId="AD" clId="Web-{851C4D7E-CBF3-1AD9-613E-ED2F61B359AD}" dt="2025-01-06T23:21:26.414"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613F0962-251A-B587-B303-EE3F18A0C204}"/>
    <pc:docChg chg="modSld">
      <pc:chgData name="Kyle Eipperle" userId="S::kyle.eipperle@operationworld.org::68089f80-fb19-4956-8e3e-044c3583140d" providerId="AD" clId="Web-{613F0962-251A-B587-B303-EE3F18A0C204}" dt="2025-02-18T19:37:57.972" v="7" actId="14100"/>
      <pc:docMkLst>
        <pc:docMk/>
      </pc:docMkLst>
      <pc:sldChg chg="modSp">
        <pc:chgData name="Kyle Eipperle" userId="S::kyle.eipperle@operationworld.org::68089f80-fb19-4956-8e3e-044c3583140d" providerId="AD" clId="Web-{613F0962-251A-B587-B303-EE3F18A0C204}" dt="2025-02-18T19:37:57.972" v="7" actId="14100"/>
        <pc:sldMkLst>
          <pc:docMk/>
          <pc:sldMk cId="0" sldId="257"/>
        </pc:sldMkLst>
        <pc:grpChg chg="mod">
          <ac:chgData name="Kyle Eipperle" userId="S::kyle.eipperle@operationworld.org::68089f80-fb19-4956-8e3e-044c3583140d" providerId="AD" clId="Web-{613F0962-251A-B587-B303-EE3F18A0C204}" dt="2025-02-18T19:37:57.972" v="7" actId="14100"/>
          <ac:grpSpMkLst>
            <pc:docMk/>
            <pc:sldMk cId="0" sldId="257"/>
            <ac:grpSpMk id="4" creationId="{00000000-0000-0000-0000-000000000000}"/>
          </ac:grpSpMkLst>
        </pc:grpChg>
        <pc:picChg chg="mod">
          <ac:chgData name="Kyle Eipperle" userId="S::kyle.eipperle@operationworld.org::68089f80-fb19-4956-8e3e-044c3583140d" providerId="AD" clId="Web-{613F0962-251A-B587-B303-EE3F18A0C204}" dt="2025-02-18T19:37:52.894" v="5" actId="1076"/>
          <ac:picMkLst>
            <pc:docMk/>
            <pc:sldMk cId="0" sldId="257"/>
            <ac:picMk id="2" creationId="{00000000-0000-0000-0000-000000000000}"/>
          </ac:picMkLst>
        </pc:picChg>
      </pc:sldChg>
      <pc:sldChg chg="modSp">
        <pc:chgData name="Kyle Eipperle" userId="S::kyle.eipperle@operationworld.org::68089f80-fb19-4956-8e3e-044c3583140d" providerId="AD" clId="Web-{613F0962-251A-B587-B303-EE3F18A0C204}" dt="2025-02-18T19:37:29.564" v="4" actId="20577"/>
        <pc:sldMkLst>
          <pc:docMk/>
          <pc:sldMk cId="0" sldId="260"/>
        </pc:sldMkLst>
        <pc:spChg chg="mod">
          <ac:chgData name="Kyle Eipperle" userId="S::kyle.eipperle@operationworld.org::68089f80-fb19-4956-8e3e-044c3583140d" providerId="AD" clId="Web-{613F0962-251A-B587-B303-EE3F18A0C204}" dt="2025-02-18T19:37:29.564" v="4" actId="20577"/>
          <ac:spMkLst>
            <pc:docMk/>
            <pc:sldMk cId="0" sldId="26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8"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938243" y="1525042"/>
            <a:ext cx="5715000" cy="3810000"/>
          </a:xfrm>
          <a:prstGeom prst="rect">
            <a:avLst/>
          </a:prstGeom>
          <a:noFill/>
        </p:spPr>
      </p:pic>
      <p:grpSp>
        <p:nvGrpSpPr>
          <p:cNvPr id="4" name="Group 3"/>
          <p:cNvGrpSpPr/>
          <p:nvPr/>
        </p:nvGrpSpPr>
        <p:grpSpPr>
          <a:xfrm>
            <a:off x="6843743" y="2716292"/>
            <a:ext cx="4816663" cy="1446550"/>
            <a:chOff x="6191250" y="2705725"/>
            <a:chExt cx="4992451" cy="1446550"/>
          </a:xfrm>
        </p:grpSpPr>
        <p:sp>
          <p:nvSpPr>
            <p:cNvPr id="5" name="TextBox 4"/>
            <p:cNvSpPr txBox="1"/>
            <p:nvPr/>
          </p:nvSpPr>
          <p:spPr>
            <a:xfrm>
              <a:off x="6191250" y="2705725"/>
              <a:ext cx="4992451"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1B552E"/>
                  </a:solidFill>
                  <a:latin typeface="Trebuchet MS"/>
                </a:rPr>
                <a:t>PRAYING FOR
</a:t>
              </a:r>
              <a:r>
                <a:rPr lang="en-US" sz="6000" u="none" strike="noStrike" cap="none" spc="0" dirty="0">
                  <a:solidFill>
                    <a:srgbClr val="1B552E"/>
                  </a:solidFill>
                  <a:latin typeface="Trebuchet MS"/>
                </a:rPr>
                <a:t>SAUDI ARABIA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647969653"/>
                </p:ext>
              </p:extLst>
            </p:nvPr>
          </p:nvGraphicFramePr>
          <p:xfrm>
            <a:off x="381000" y="857250"/>
            <a:ext cx="5819775" cy="5017770"/>
          </p:xfrm>
          <a:graphic>
            <a:graphicData uri="http://schemas.openxmlformats.org/drawingml/2006/table">
              <a:tbl>
                <a:tblPr firstRow="1" bandRow="1"/>
                <a:tblGrid>
                  <a:gridCol w="2905681">
                    <a:extLst>
                      <a:ext uri="{9D8B030D-6E8A-4147-A177-3AD203B41FA5}">
                        <a16:colId xmlns:a16="http://schemas.microsoft.com/office/drawing/2014/main" val="20000"/>
                      </a:ext>
                    </a:extLst>
                  </a:gridCol>
                  <a:gridCol w="2914094">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Riyadh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34,566,328</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Arabic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35/193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Saudi Arabia is the birthplace and stronghold of Islam. From Mecca, Islam holds influence over billions, and touches many cultures worldwide. Billions of oil dollars go towards promotion of Islam around the world every year. A spiritual breakthrough for Jesus Christ here would transform Islam and all who follow it! All Muslims must pray toward Mecca 5 times daily, and over 2 million Muslims make the pilgrimage (Hajj) to Mecca every year. Pray that many who seek God might encounter the living Christ.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0893300"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Saudi Arabia's record on religious freedom and human rights is probably the world's worst. People of faiths other than Islam can live in Saudi Arabia, but they cannot </a:t>
            </a:r>
            <a:r>
              <a:rPr lang="en-US" sz="2800" dirty="0">
                <a:solidFill>
                  <a:srgbClr val="000000">
                    <a:alpha val="100000"/>
                  </a:srgbClr>
                </a:solidFill>
                <a:latin typeface="Trebuchet MS"/>
              </a:rPr>
              <a:t>practice</a:t>
            </a:r>
            <a:r>
              <a:rPr lang="en-US" sz="2800" u="none" strike="noStrike" cap="none" spc="0" dirty="0">
                <a:solidFill>
                  <a:srgbClr val="000000">
                    <a:alpha val="100000"/>
                  </a:srgbClr>
                </a:solidFill>
                <a:latin typeface="Trebuchet MS"/>
              </a:rPr>
              <a:t> their religion openly or even gather privately.</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Authorities watch Christian expatriates all the time, and those caught meeting even in homes can face beatings, prison, expulsion, or even execution. Pray for strength, wisdom, and courage for the community of foreign believers. Pray also for a witness to Christ among all foreign workers, that many might come to Jesus while in this land.
</a:t>
            </a:r>
          </a:p>
        </p:txBody>
      </p:sp>
    </p:spTree>
  </p:cSld>
  <p:clrMapOvr>
    <a:masterClrMapping/>
  </p:clrMapOvr>
</p:sld>
</file>

<file path=ppt/theme/theme1.xml><?xml version="1.0" encoding="utf-8"?>
<a:theme xmlns:a="http://schemas.openxmlformats.org/drawingml/2006/main" name="Theme17">
  <a:themeElements>
    <a:clrScheme name="Theme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1CC30654-286B-4E6C-9838-0C1C268EB927}"/>
</file>

<file path=customXml/itemProps2.xml><?xml version="1.0" encoding="utf-8"?>
<ds:datastoreItem xmlns:ds="http://schemas.openxmlformats.org/officeDocument/2006/customXml" ds:itemID="{433D01DD-9B0F-4B02-AA05-628D2CEF33B5}">
  <ds:schemaRefs>
    <ds:schemaRef ds:uri="http://schemas.microsoft.com/sharepoint/v3/contenttype/forms"/>
  </ds:schemaRefs>
</ds:datastoreItem>
</file>

<file path=customXml/itemProps3.xml><?xml version="1.0" encoding="utf-8"?>
<ds:datastoreItem xmlns:ds="http://schemas.openxmlformats.org/officeDocument/2006/customXml" ds:itemID="{F28CA18B-A33B-4C47-B152-A76057C2AA9F}">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Theme17</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23</cp:revision>
  <dcterms:created xsi:type="dcterms:W3CDTF">2024-12-17T23:29:05Z</dcterms:created>
  <dcterms:modified xsi:type="dcterms:W3CDTF">2025-02-19T02:01:24Z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