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5D25D-57A3-BF54-02D1-E8326D3CD8A2}" v="9" dt="2025-02-18T19:39:57.832"/>
    <p1510:client id="{365E6353-7482-471F-1B7D-CEDEAD500344}" v="5" dt="2025-02-18T20:22:47.941"/>
    <p1510:client id="{A8349181-BC71-D6FE-D91E-9F2D8B01ED4C}" v="8" dt="2025-02-19T02:02:18.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1245803D-5E85-6C21-24C9-E7206929E78A}"/>
    <pc:docChg chg="modSld">
      <pc:chgData name="John Friesen" userId="S::john.friesen@operationworld.org::9d3a757e-09a8-42a2-b315-fa47145d8ae5" providerId="AD" clId="Web-{1245803D-5E85-6C21-24C9-E7206929E78A}" dt="2025-02-08T19:19:52.635" v="4" actId="1076"/>
      <pc:docMkLst>
        <pc:docMk/>
      </pc:docMkLst>
      <pc:sldChg chg="modSp">
        <pc:chgData name="John Friesen" userId="S::john.friesen@operationworld.org::9d3a757e-09a8-42a2-b315-fa47145d8ae5" providerId="AD" clId="Web-{1245803D-5E85-6C21-24C9-E7206929E78A}" dt="2025-02-08T19:19:38.478" v="2"/>
        <pc:sldMkLst>
          <pc:docMk/>
          <pc:sldMk cId="0" sldId="258"/>
        </pc:sldMkLst>
        <pc:graphicFrameChg chg="modGraphic">
          <ac:chgData name="John Friesen" userId="S::john.friesen@operationworld.org::9d3a757e-09a8-42a2-b315-fa47145d8ae5" providerId="AD" clId="Web-{1245803D-5E85-6C21-24C9-E7206929E78A}" dt="2025-02-08T19:19:38.478" v="2"/>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1245803D-5E85-6C21-24C9-E7206929E78A}" dt="2025-02-08T19:19:52.635" v="4" actId="1076"/>
        <pc:sldMkLst>
          <pc:docMk/>
          <pc:sldMk cId="0" sldId="259"/>
        </pc:sldMkLst>
        <pc:spChg chg="add mod">
          <ac:chgData name="John Friesen" userId="S::john.friesen@operationworld.org::9d3a757e-09a8-42a2-b315-fa47145d8ae5" providerId="AD" clId="Web-{1245803D-5E85-6C21-24C9-E7206929E78A}" dt="2025-02-08T19:19:52.635" v="4" actId="1076"/>
          <ac:spMkLst>
            <pc:docMk/>
            <pc:sldMk cId="0" sldId="259"/>
            <ac:spMk id="4" creationId="{9CB5B617-AD4D-2FA8-F43F-A3B190891277}"/>
          </ac:spMkLst>
        </pc:spChg>
      </pc:sldChg>
    </pc:docChg>
  </pc:docChgLst>
  <pc:docChgLst>
    <pc:chgData name="Kyle Eipperle" userId="S::kyle.eipperle@operationworld.org::68089f80-fb19-4956-8e3e-044c3583140d" providerId="AD" clId="Web-{1495D25D-57A3-BF54-02D1-E8326D3CD8A2}"/>
    <pc:docChg chg="modSld">
      <pc:chgData name="Kyle Eipperle" userId="S::kyle.eipperle@operationworld.org::68089f80-fb19-4956-8e3e-044c3583140d" providerId="AD" clId="Web-{1495D25D-57A3-BF54-02D1-E8326D3CD8A2}" dt="2025-02-18T19:39:57.832" v="8" actId="14100"/>
      <pc:docMkLst>
        <pc:docMk/>
      </pc:docMkLst>
      <pc:sldChg chg="modSp">
        <pc:chgData name="Kyle Eipperle" userId="S::kyle.eipperle@operationworld.org::68089f80-fb19-4956-8e3e-044c3583140d" providerId="AD" clId="Web-{1495D25D-57A3-BF54-02D1-E8326D3CD8A2}" dt="2025-02-18T19:39:57.832" v="8" actId="14100"/>
        <pc:sldMkLst>
          <pc:docMk/>
          <pc:sldMk cId="0" sldId="257"/>
        </pc:sldMkLst>
        <pc:grpChg chg="mod">
          <ac:chgData name="Kyle Eipperle" userId="S::kyle.eipperle@operationworld.org::68089f80-fb19-4956-8e3e-044c3583140d" providerId="AD" clId="Web-{1495D25D-57A3-BF54-02D1-E8326D3CD8A2}" dt="2025-02-18T19:39:57.832" v="8" actId="14100"/>
          <ac:grpSpMkLst>
            <pc:docMk/>
            <pc:sldMk cId="0" sldId="257"/>
            <ac:grpSpMk id="4" creationId="{00000000-0000-0000-0000-000000000000}"/>
          </ac:grpSpMkLst>
        </pc:grpChg>
        <pc:picChg chg="mod">
          <ac:chgData name="Kyle Eipperle" userId="S::kyle.eipperle@operationworld.org::68089f80-fb19-4956-8e3e-044c3583140d" providerId="AD" clId="Web-{1495D25D-57A3-BF54-02D1-E8326D3CD8A2}" dt="2025-02-18T19:39:53.425" v="6" actId="1076"/>
          <ac:picMkLst>
            <pc:docMk/>
            <pc:sldMk cId="0" sldId="257"/>
            <ac:picMk id="2" creationId="{00000000-0000-0000-0000-000000000000}"/>
          </ac:picMkLst>
        </pc:picChg>
      </pc:sldChg>
      <pc:sldChg chg="modSp">
        <pc:chgData name="Kyle Eipperle" userId="S::kyle.eipperle@operationworld.org::68089f80-fb19-4956-8e3e-044c3583140d" providerId="AD" clId="Web-{1495D25D-57A3-BF54-02D1-E8326D3CD8A2}" dt="2025-02-18T19:39:41.315" v="3"/>
        <pc:sldMkLst>
          <pc:docMk/>
          <pc:sldMk cId="0" sldId="258"/>
        </pc:sldMkLst>
        <pc:graphicFrameChg chg="mod modGraphic">
          <ac:chgData name="Kyle Eipperle" userId="S::kyle.eipperle@operationworld.org::68089f80-fb19-4956-8e3e-044c3583140d" providerId="AD" clId="Web-{1495D25D-57A3-BF54-02D1-E8326D3CD8A2}" dt="2025-02-18T19:39:41.315" v="3"/>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A16A8146-B6C2-8982-A9D4-79DA7F6663DD}"/>
    <pc:docChg chg="modSld">
      <pc:chgData name="Cathy Friesen" userId="S::cathy.friesen@operationworld.org::4b911d97-c06d-45ce-a5f8-d43e0fc64acb" providerId="AD" clId="Web-{A16A8146-B6C2-8982-A9D4-79DA7F6663DD}" dt="2025-01-06T23:21:05.075" v="2" actId="20577"/>
      <pc:docMkLst>
        <pc:docMk/>
      </pc:docMkLst>
      <pc:sldChg chg="modSp">
        <pc:chgData name="Cathy Friesen" userId="S::cathy.friesen@operationworld.org::4b911d97-c06d-45ce-a5f8-d43e0fc64acb" providerId="AD" clId="Web-{A16A8146-B6C2-8982-A9D4-79DA7F6663DD}" dt="2025-01-06T23:21:05.075" v="2" actId="20577"/>
        <pc:sldMkLst>
          <pc:docMk/>
          <pc:sldMk cId="0" sldId="257"/>
        </pc:sldMkLst>
        <pc:spChg chg="mod">
          <ac:chgData name="Cathy Friesen" userId="S::cathy.friesen@operationworld.org::4b911d97-c06d-45ce-a5f8-d43e0fc64acb" providerId="AD" clId="Web-{A16A8146-B6C2-8982-A9D4-79DA7F6663DD}" dt="2025-01-06T23:21:05.075" v="2"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A8349181-BC71-D6FE-D91E-9F2D8B01ED4C}"/>
    <pc:docChg chg="modSld">
      <pc:chgData name="John Friesen" userId="S::john.friesen@operationworld.org::9d3a757e-09a8-42a2-b315-fa47145d8ae5" providerId="AD" clId="Web-{A8349181-BC71-D6FE-D91E-9F2D8B01ED4C}" dt="2025-02-19T02:01:56.891" v="5"/>
      <pc:docMkLst>
        <pc:docMk/>
      </pc:docMkLst>
      <pc:sldChg chg="modSp">
        <pc:chgData name="John Friesen" userId="S::john.friesen@operationworld.org::9d3a757e-09a8-42a2-b315-fa47145d8ae5" providerId="AD" clId="Web-{A8349181-BC71-D6FE-D91E-9F2D8B01ED4C}" dt="2025-02-19T02:01:56.891" v="5"/>
        <pc:sldMkLst>
          <pc:docMk/>
          <pc:sldMk cId="0" sldId="258"/>
        </pc:sldMkLst>
        <pc:graphicFrameChg chg="mod modGraphic">
          <ac:chgData name="John Friesen" userId="S::john.friesen@operationworld.org::9d3a757e-09a8-42a2-b315-fa47145d8ae5" providerId="AD" clId="Web-{A8349181-BC71-D6FE-D91E-9F2D8B01ED4C}" dt="2025-02-19T02:01:56.891" v="5"/>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365E6353-7482-471F-1B7D-CEDEAD500344}"/>
    <pc:docChg chg="modSld">
      <pc:chgData name="John Friesen" userId="S::john.friesen@operationworld.org::9d3a757e-09a8-42a2-b315-fa47145d8ae5" providerId="AD" clId="Web-{365E6353-7482-471F-1B7D-CEDEAD500344}" dt="2025-02-18T20:22:26.878" v="1"/>
      <pc:docMkLst>
        <pc:docMk/>
      </pc:docMkLst>
      <pc:sldChg chg="modSp">
        <pc:chgData name="John Friesen" userId="S::john.friesen@operationworld.org::9d3a757e-09a8-42a2-b315-fa47145d8ae5" providerId="AD" clId="Web-{365E6353-7482-471F-1B7D-CEDEAD500344}" dt="2025-02-18T20:22:26.878" v="1"/>
        <pc:sldMkLst>
          <pc:docMk/>
          <pc:sldMk cId="0" sldId="257"/>
        </pc:sldMkLst>
        <pc:spChg chg="mod">
          <ac:chgData name="John Friesen" userId="S::john.friesen@operationworld.org::9d3a757e-09a8-42a2-b315-fa47145d8ae5" providerId="AD" clId="Web-{365E6353-7482-471F-1B7D-CEDEAD500344}" dt="2025-02-18T20:22:26.878" v="1"/>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8"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935610" y="2000250"/>
            <a:ext cx="5715000" cy="2857500"/>
          </a:xfrm>
          <a:prstGeom prst="rect">
            <a:avLst/>
          </a:prstGeom>
          <a:noFill/>
        </p:spPr>
      </p:pic>
      <p:grpSp>
        <p:nvGrpSpPr>
          <p:cNvPr id="4" name="Group 3"/>
          <p:cNvGrpSpPr/>
          <p:nvPr/>
        </p:nvGrpSpPr>
        <p:grpSpPr>
          <a:xfrm>
            <a:off x="6841110" y="2244060"/>
            <a:ext cx="5226298" cy="2369880"/>
            <a:chOff x="6191250" y="2244060"/>
            <a:chExt cx="5715000" cy="2369880"/>
          </a:xfrm>
        </p:grpSpPr>
        <p:sp>
          <p:nvSpPr>
            <p:cNvPr id="5" name="TextBox 4"/>
            <p:cNvSpPr txBox="1"/>
            <p:nvPr/>
          </p:nvSpPr>
          <p:spPr>
            <a:xfrm>
              <a:off x="6191250" y="2244060"/>
              <a:ext cx="5715000" cy="2369880"/>
            </a:xfrm>
            <a:prstGeom prst="rect">
              <a:avLst/>
            </a:prstGeom>
            <a:noFill/>
          </p:spPr>
          <p:txBody>
            <a:bodyPr vert="horz" lIns="91440" tIns="45720" rIns="91440" bIns="45720" rtlCol="0" anchor="ctr" anchorCtr="1">
              <a:spAutoFit/>
            </a:bodyPr>
            <a:lstStyle/>
            <a:p>
              <a:pPr fontAlgn="ctr"/>
              <a:r>
                <a:rPr lang="en-US" sz="2800" u="none" strike="noStrike" cap="none" spc="0" dirty="0">
                  <a:solidFill>
                    <a:srgbClr val="349932"/>
                  </a:solidFill>
                  <a:latin typeface="Trebuchet MS"/>
                </a:rPr>
                <a:t>PRAYING FOR
</a:t>
              </a:r>
              <a:r>
                <a:rPr lang="en-US" sz="6000" u="none" strike="noStrike" cap="none" spc="0" dirty="0">
                  <a:solidFill>
                    <a:srgbClr val="349932"/>
                  </a:solidFill>
                  <a:latin typeface="Trebuchet MS"/>
                </a:rPr>
                <a:t>SAO </a:t>
              </a:r>
              <a:r>
                <a:rPr lang="en-US" sz="6000" dirty="0">
                  <a:solidFill>
                    <a:srgbClr val="349932"/>
                  </a:solidFill>
                  <a:latin typeface="Trebuchet MS"/>
                </a:rPr>
                <a:t>TOMÉ </a:t>
              </a:r>
              <a:r>
                <a:rPr lang="en-US" sz="6000" u="none" strike="noStrike" cap="none" spc="0" dirty="0">
                  <a:solidFill>
                    <a:srgbClr val="349932"/>
                  </a:solidFill>
                  <a:latin typeface="Trebuchet MS"/>
                </a:rPr>
                <a:t>&amp; PRINCIPE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955030"/>
            <a:chOff x="285750" y="285750"/>
            <a:chExt cx="6010275" cy="595503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8538616"/>
                </p:ext>
              </p:extLst>
            </p:nvPr>
          </p:nvGraphicFramePr>
          <p:xfrm>
            <a:off x="381000" y="857250"/>
            <a:ext cx="5819776" cy="538353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São Tomé</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236,381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42.1 %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Portuguese and three Creole dialects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138/193</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87.6 %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majority of the population are Catholic, but practice is usually mixed with deep-seated African spiritist beliefs. Appeasing spirits and ancestors is often of greater importance than honouring God. Pray for the Holy Spirit to move through the Catholic Church, bringing renewal. Pray for the sovereignty of Jesus to be clearly demonstrated amid syncretized Catholicism and the growth of Islam and marginal sects.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99">
  <a:themeElements>
    <a:clrScheme name="Theme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BF234BF7-E08D-4002-BAC9-5216028F60BE}">
  <ds:schemaRefs>
    <ds:schemaRef ds:uri="http://schemas.microsoft.com/sharepoint/v3/contenttype/forms"/>
  </ds:schemaRefs>
</ds:datastoreItem>
</file>

<file path=customXml/itemProps2.xml><?xml version="1.0" encoding="utf-8"?>
<ds:datastoreItem xmlns:ds="http://schemas.openxmlformats.org/officeDocument/2006/customXml" ds:itemID="{C47F3A50-CF38-42CD-81F3-F635475134EF}"/>
</file>

<file path=customXml/itemProps3.xml><?xml version="1.0" encoding="utf-8"?>
<ds:datastoreItem xmlns:ds="http://schemas.openxmlformats.org/officeDocument/2006/customXml" ds:itemID="{BB10EE46-1F50-437D-BB08-1EAE2D33FB35}">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Theme99</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19</cp:revision>
  <dcterms:created xsi:type="dcterms:W3CDTF">2024-12-17T23:29:05Z</dcterms:created>
  <dcterms:modified xsi:type="dcterms:W3CDTF">2025-02-19T02:02:23Z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