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7DF94-44C0-B566-9A99-F8AB052B550E}" v="19" dt="2025-02-19T02:03:33.725"/>
    <p1510:client id="{C02BC8AF-1B9F-54BE-1683-DEA1F13F309D}" v="3" dt="2025-02-18T19:48:33.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7B47DF94-44C0-B566-9A99-F8AB052B550E}"/>
    <pc:docChg chg="modSld">
      <pc:chgData name="John Friesen" userId="S::john.friesen@operationworld.org::9d3a757e-09a8-42a2-b315-fa47145d8ae5" providerId="AD" clId="Web-{7B47DF94-44C0-B566-9A99-F8AB052B550E}" dt="2025-02-19T02:03:18.156" v="15"/>
      <pc:docMkLst>
        <pc:docMk/>
      </pc:docMkLst>
      <pc:sldChg chg="modSp">
        <pc:chgData name="John Friesen" userId="S::john.friesen@operationworld.org::9d3a757e-09a8-42a2-b315-fa47145d8ae5" providerId="AD" clId="Web-{7B47DF94-44C0-B566-9A99-F8AB052B550E}" dt="2025-02-19T02:02:45.797" v="2" actId="1076"/>
        <pc:sldMkLst>
          <pc:docMk/>
          <pc:sldMk cId="0" sldId="257"/>
        </pc:sldMkLst>
        <pc:spChg chg="mod">
          <ac:chgData name="John Friesen" userId="S::john.friesen@operationworld.org::9d3a757e-09a8-42a2-b315-fa47145d8ae5" providerId="AD" clId="Web-{7B47DF94-44C0-B566-9A99-F8AB052B550E}" dt="2025-02-19T02:02:40.547" v="0" actId="14100"/>
          <ac:spMkLst>
            <pc:docMk/>
            <pc:sldMk cId="0" sldId="257"/>
            <ac:spMk id="5" creationId="{00000000-0000-0000-0000-000000000000}"/>
          </ac:spMkLst>
        </pc:spChg>
        <pc:grpChg chg="mod">
          <ac:chgData name="John Friesen" userId="S::john.friesen@operationworld.org::9d3a757e-09a8-42a2-b315-fa47145d8ae5" providerId="AD" clId="Web-{7B47DF94-44C0-B566-9A99-F8AB052B550E}" dt="2025-02-19T02:02:45.797" v="2" actId="1076"/>
          <ac:grpSpMkLst>
            <pc:docMk/>
            <pc:sldMk cId="0" sldId="257"/>
            <ac:grpSpMk id="4" creationId="{00000000-0000-0000-0000-000000000000}"/>
          </ac:grpSpMkLst>
        </pc:grpChg>
        <pc:picChg chg="mod">
          <ac:chgData name="John Friesen" userId="S::john.friesen@operationworld.org::9d3a757e-09a8-42a2-b315-fa47145d8ae5" providerId="AD" clId="Web-{7B47DF94-44C0-B566-9A99-F8AB052B550E}" dt="2025-02-19T02:02:45.797" v="1" actId="1076"/>
          <ac:picMkLst>
            <pc:docMk/>
            <pc:sldMk cId="0" sldId="257"/>
            <ac:picMk id="2" creationId="{00000000-0000-0000-0000-000000000000}"/>
          </ac:picMkLst>
        </pc:picChg>
      </pc:sldChg>
      <pc:sldChg chg="modSp">
        <pc:chgData name="John Friesen" userId="S::john.friesen@operationworld.org::9d3a757e-09a8-42a2-b315-fa47145d8ae5" providerId="AD" clId="Web-{7B47DF94-44C0-B566-9A99-F8AB052B550E}" dt="2025-02-19T02:03:18.156" v="15"/>
        <pc:sldMkLst>
          <pc:docMk/>
          <pc:sldMk cId="0" sldId="258"/>
        </pc:sldMkLst>
        <pc:graphicFrameChg chg="mod modGraphic">
          <ac:chgData name="John Friesen" userId="S::john.friesen@operationworld.org::9d3a757e-09a8-42a2-b315-fa47145d8ae5" providerId="AD" clId="Web-{7B47DF94-44C0-B566-9A99-F8AB052B550E}" dt="2025-02-19T02:03:18.156" v="15"/>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AD6A3848-BD59-6E51-ED39-0D7E41718F9E}"/>
    <pc:docChg chg="modSld">
      <pc:chgData name="Cathy Friesen" userId="S::cathy.friesen@operationworld.org::4b911d97-c06d-45ce-a5f8-d43e0fc64acb" providerId="AD" clId="Web-{AD6A3848-BD59-6E51-ED39-0D7E41718F9E}" dt="2025-01-06T23:20:13.022" v="1" actId="20577"/>
      <pc:docMkLst>
        <pc:docMk/>
      </pc:docMkLst>
      <pc:sldChg chg="modSp">
        <pc:chgData name="Cathy Friesen" userId="S::cathy.friesen@operationworld.org::4b911d97-c06d-45ce-a5f8-d43e0fc64acb" providerId="AD" clId="Web-{AD6A3848-BD59-6E51-ED39-0D7E41718F9E}" dt="2025-01-06T23:20:13.022" v="1" actId="20577"/>
        <pc:sldMkLst>
          <pc:docMk/>
          <pc:sldMk cId="0" sldId="257"/>
        </pc:sldMkLst>
        <pc:spChg chg="mod">
          <ac:chgData name="Cathy Friesen" userId="S::cathy.friesen@operationworld.org::4b911d97-c06d-45ce-a5f8-d43e0fc64acb" providerId="AD" clId="Web-{AD6A3848-BD59-6E51-ED39-0D7E41718F9E}" dt="2025-01-06T23:20:13.022"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D29AC19F-92BB-277F-3424-5E3788B6C6CC}"/>
    <pc:docChg chg="modSld">
      <pc:chgData name="John Friesen" userId="S::john.friesen@operationworld.org::9d3a757e-09a8-42a2-b315-fa47145d8ae5" providerId="AD" clId="Web-{D29AC19F-92BB-277F-3424-5E3788B6C6CC}" dt="2025-02-08T19:18:41.656" v="4" actId="1076"/>
      <pc:docMkLst>
        <pc:docMk/>
      </pc:docMkLst>
      <pc:sldChg chg="modSp">
        <pc:chgData name="John Friesen" userId="S::john.friesen@operationworld.org::9d3a757e-09a8-42a2-b315-fa47145d8ae5" providerId="AD" clId="Web-{D29AC19F-92BB-277F-3424-5E3788B6C6CC}" dt="2025-02-08T19:18:31.937" v="2"/>
        <pc:sldMkLst>
          <pc:docMk/>
          <pc:sldMk cId="0" sldId="258"/>
        </pc:sldMkLst>
        <pc:graphicFrameChg chg="modGraphic">
          <ac:chgData name="John Friesen" userId="S::john.friesen@operationworld.org::9d3a757e-09a8-42a2-b315-fa47145d8ae5" providerId="AD" clId="Web-{D29AC19F-92BB-277F-3424-5E3788B6C6CC}" dt="2025-02-08T19:18:31.937" v="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D29AC19F-92BB-277F-3424-5E3788B6C6CC}" dt="2025-02-08T19:18:41.656" v="4" actId="1076"/>
        <pc:sldMkLst>
          <pc:docMk/>
          <pc:sldMk cId="0" sldId="259"/>
        </pc:sldMkLst>
        <pc:spChg chg="add mod">
          <ac:chgData name="John Friesen" userId="S::john.friesen@operationworld.org::9d3a757e-09a8-42a2-b315-fa47145d8ae5" providerId="AD" clId="Web-{D29AC19F-92BB-277F-3424-5E3788B6C6CC}" dt="2025-02-08T19:18:41.656" v="4" actId="1076"/>
          <ac:spMkLst>
            <pc:docMk/>
            <pc:sldMk cId="0" sldId="259"/>
            <ac:spMk id="4" creationId="{9CB5B617-AD4D-2FA8-F43F-A3B190891277}"/>
          </ac:spMkLst>
        </pc:spChg>
      </pc:sldChg>
    </pc:docChg>
  </pc:docChgLst>
  <pc:docChgLst>
    <pc:chgData name="Kyle Eipperle" userId="S::kyle.eipperle@operationworld.org::68089f80-fb19-4956-8e3e-044c3583140d" providerId="AD" clId="Web-{C02BC8AF-1B9F-54BE-1683-DEA1F13F309D}"/>
    <pc:docChg chg="modSld">
      <pc:chgData name="Kyle Eipperle" userId="S::kyle.eipperle@operationworld.org::68089f80-fb19-4956-8e3e-044c3583140d" providerId="AD" clId="Web-{C02BC8AF-1B9F-54BE-1683-DEA1F13F309D}" dt="2025-02-18T19:48:33.398" v="2" actId="14100"/>
      <pc:docMkLst>
        <pc:docMk/>
      </pc:docMkLst>
      <pc:sldChg chg="modSp">
        <pc:chgData name="Kyle Eipperle" userId="S::kyle.eipperle@operationworld.org::68089f80-fb19-4956-8e3e-044c3583140d" providerId="AD" clId="Web-{C02BC8AF-1B9F-54BE-1683-DEA1F13F309D}" dt="2025-02-18T19:48:33.398" v="2" actId="14100"/>
        <pc:sldMkLst>
          <pc:docMk/>
          <pc:sldMk cId="0" sldId="257"/>
        </pc:sldMkLst>
        <pc:grpChg chg="mod">
          <ac:chgData name="Kyle Eipperle" userId="S::kyle.eipperle@operationworld.org::68089f80-fb19-4956-8e3e-044c3583140d" providerId="AD" clId="Web-{C02BC8AF-1B9F-54BE-1683-DEA1F13F309D}" dt="2025-02-18T19:48:33.398" v="2" actId="14100"/>
          <ac:grpSpMkLst>
            <pc:docMk/>
            <pc:sldMk cId="0" sldId="257"/>
            <ac:grpSpMk id="4" creationId="{00000000-0000-0000-0000-000000000000}"/>
          </ac:grpSpMkLst>
        </pc:grpChg>
        <pc:picChg chg="mod">
          <ac:chgData name="Kyle Eipperle" userId="S::kyle.eipperle@operationworld.org::68089f80-fb19-4956-8e3e-044c3583140d" providerId="AD" clId="Web-{C02BC8AF-1B9F-54BE-1683-DEA1F13F309D}" dt="2025-02-18T19:48:27.882" v="0" actId="1076"/>
          <ac:picMkLst>
            <pc:docMk/>
            <pc:sldMk cId="0" sldId="257"/>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572125"/>
          <a:chOff x="285750" y="285750"/>
          <a:chExt cx="6191250" cy="5572125"/>
        </a:xfrm>
      </p:grpSpPr>
      <p:pic>
        <p:nvPicPr>
          <p:cNvPr id="2" name="Country Flag" descr="The country flag"/>
          <p:cNvPicPr>
            <a:picLocks noChangeAspect="1"/>
          </p:cNvPicPr>
          <p:nvPr/>
        </p:nvPicPr>
        <p:blipFill>
          <a:blip r:embed="rId3"/>
          <a:stretch>
            <a:fillRect/>
          </a:stretch>
        </p:blipFill>
        <p:spPr>
          <a:xfrm>
            <a:off x="1118733" y="1285875"/>
            <a:ext cx="5715000" cy="4286250"/>
          </a:xfrm>
          <a:prstGeom prst="rect">
            <a:avLst/>
          </a:prstGeom>
          <a:noFill/>
        </p:spPr>
      </p:pic>
      <p:grpSp>
        <p:nvGrpSpPr>
          <p:cNvPr id="4" name="Group 3"/>
          <p:cNvGrpSpPr/>
          <p:nvPr/>
        </p:nvGrpSpPr>
        <p:grpSpPr>
          <a:xfrm>
            <a:off x="7024233" y="2705725"/>
            <a:ext cx="4409194" cy="1446550"/>
            <a:chOff x="6191250" y="2705725"/>
            <a:chExt cx="4834787" cy="1446550"/>
          </a:xfrm>
        </p:grpSpPr>
        <p:sp>
          <p:nvSpPr>
            <p:cNvPr id="5" name="TextBox 4"/>
            <p:cNvSpPr txBox="1"/>
            <p:nvPr/>
          </p:nvSpPr>
          <p:spPr>
            <a:xfrm>
              <a:off x="6191250" y="2705725"/>
              <a:ext cx="4834787"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74B6E6"/>
                  </a:solidFill>
                  <a:latin typeface="Trebuchet MS"/>
                </a:rPr>
                <a:t>PRAYING FOR
</a:t>
              </a:r>
              <a:r>
                <a:rPr lang="en-US" sz="6000" u="none" strike="noStrike" cap="none" spc="0" dirty="0">
                  <a:solidFill>
                    <a:srgbClr val="74B6E6"/>
                  </a:solidFill>
                  <a:latin typeface="Trebuchet MS"/>
                </a:rPr>
                <a:t>SAN MARINO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496765320"/>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San Marino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33,573</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Italian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80.9 yrs (33rd/236)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44/193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San Marino has been an independent republic since AD 301 with ties to Italy. The Sammarinese are Catholic by tradition and culture, but few practise their faith. Some reject their religious heritage, and there are small groups of other faiths here. San Marino calls itself the "Ancient Land of Liberty", and people have freedom to worship. But evangelism hardly exists. Past outreach by evangelicals resulted in jail or expulsion from the country, so no churches or ministries currently evangelize here. Pray for a new season of true spiritual liberty.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C2C8E590-1E5D-4AAE-B0D8-BCBE8CEEED89}"/>
</file>

<file path=customXml/itemProps2.xml><?xml version="1.0" encoding="utf-8"?>
<ds:datastoreItem xmlns:ds="http://schemas.openxmlformats.org/officeDocument/2006/customXml" ds:itemID="{3DB629AF-41BD-47E2-BD05-C49529433A89}">
  <ds:schemaRefs>
    <ds:schemaRef ds:uri="http://schemas.microsoft.com/sharepoint/v3/contenttype/forms"/>
  </ds:schemaRefs>
</ds:datastoreItem>
</file>

<file path=customXml/itemProps3.xml><?xml version="1.0" encoding="utf-8"?>
<ds:datastoreItem xmlns:ds="http://schemas.openxmlformats.org/officeDocument/2006/customXml" ds:itemID="{D46E8C6B-7825-4EB3-8B93-A3E96265E23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15</cp:revision>
  <dcterms:created xsi:type="dcterms:W3CDTF">2024-12-17T23:29:05Z</dcterms:created>
  <dcterms:modified xsi:type="dcterms:W3CDTF">2025-02-19T02:03:38Z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