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F48D2-9704-C142-2DFE-F70D9C8317F9}" v="20" dt="2025-02-19T02:05:09.157"/>
    <p1510:client id="{81DEC7B9-8977-068D-DF5B-564046857E87}" v="5" dt="2025-02-18T19:50:43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Eipperle" userId="S::kyle.eipperle@operationworld.org::68089f80-fb19-4956-8e3e-044c3583140d" providerId="AD" clId="Web-{81DEC7B9-8977-068D-DF5B-564046857E87}"/>
    <pc:docChg chg="modSld">
      <pc:chgData name="Kyle Eipperle" userId="S::kyle.eipperle@operationworld.org::68089f80-fb19-4956-8e3e-044c3583140d" providerId="AD" clId="Web-{81DEC7B9-8977-068D-DF5B-564046857E87}" dt="2025-02-18T19:50:43.027" v="4"/>
      <pc:docMkLst>
        <pc:docMk/>
      </pc:docMkLst>
      <pc:sldChg chg="modSp">
        <pc:chgData name="Kyle Eipperle" userId="S::kyle.eipperle@operationworld.org::68089f80-fb19-4956-8e3e-044c3583140d" providerId="AD" clId="Web-{81DEC7B9-8977-068D-DF5B-564046857E87}" dt="2025-02-18T19:50:04.291" v="3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81DEC7B9-8977-068D-DF5B-564046857E87}" dt="2025-02-18T19:50:04.291" v="3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81DEC7B9-8977-068D-DF5B-564046857E87}" dt="2025-02-18T19:49:58.463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Kyle Eipperle" userId="S::kyle.eipperle@operationworld.org::68089f80-fb19-4956-8e3e-044c3583140d" providerId="AD" clId="Web-{81DEC7B9-8977-068D-DF5B-564046857E87}" dt="2025-02-18T19:50:43.027" v="4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81DEC7B9-8977-068D-DF5B-564046857E87}" dt="2025-02-18T19:49:43.900" v="0" actId="14100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81DEC7B9-8977-068D-DF5B-564046857E87}" dt="2025-02-18T19:50:43.027" v="4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703D8A13-4016-1288-3085-27AFEB62FEBD}"/>
    <pc:docChg chg="modSld">
      <pc:chgData name="Cathy Friesen" userId="S::cathy.friesen@operationworld.org::4b911d97-c06d-45ce-a5f8-d43e0fc64acb" providerId="AD" clId="Web-{703D8A13-4016-1288-3085-27AFEB62FEBD}" dt="2025-01-06T23:19:51.382" v="1" actId="20577"/>
      <pc:docMkLst>
        <pc:docMk/>
      </pc:docMkLst>
      <pc:sldChg chg="modSp">
        <pc:chgData name="Cathy Friesen" userId="S::cathy.friesen@operationworld.org::4b911d97-c06d-45ce-a5f8-d43e0fc64acb" providerId="AD" clId="Web-{703D8A13-4016-1288-3085-27AFEB62FEBD}" dt="2025-01-06T23:19:51.382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703D8A13-4016-1288-3085-27AFEB62FEBD}" dt="2025-01-06T23:19:51.382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5D15AE05-C27F-2486-81D0-3DAFD7CBCBBB}"/>
    <pc:docChg chg="modSld">
      <pc:chgData name="John Friesen" userId="S::john.friesen@operationworld.org::9d3a757e-09a8-42a2-b315-fa47145d8ae5" providerId="AD" clId="Web-{5D15AE05-C27F-2486-81D0-3DAFD7CBCBBB}" dt="2025-02-08T19:17:35.806" v="2"/>
      <pc:docMkLst>
        <pc:docMk/>
      </pc:docMkLst>
      <pc:sldChg chg="modSp">
        <pc:chgData name="John Friesen" userId="S::john.friesen@operationworld.org::9d3a757e-09a8-42a2-b315-fa47145d8ae5" providerId="AD" clId="Web-{5D15AE05-C27F-2486-81D0-3DAFD7CBCBBB}" dt="2025-02-08T19:17:35.806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5D15AE05-C27F-2486-81D0-3DAFD7CBCBBB}" dt="2025-02-08T19:17:35.806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748F48D2-9704-C142-2DFE-F70D9C8317F9}"/>
    <pc:docChg chg="modSld">
      <pc:chgData name="John Friesen" userId="S::john.friesen@operationworld.org::9d3a757e-09a8-42a2-b315-fa47145d8ae5" providerId="AD" clId="Web-{748F48D2-9704-C142-2DFE-F70D9C8317F9}" dt="2025-02-19T02:05:07.798" v="17"/>
      <pc:docMkLst>
        <pc:docMk/>
      </pc:docMkLst>
      <pc:sldChg chg="modSp">
        <pc:chgData name="John Friesen" userId="S::john.friesen@operationworld.org::9d3a757e-09a8-42a2-b315-fa47145d8ae5" providerId="AD" clId="Web-{748F48D2-9704-C142-2DFE-F70D9C8317F9}" dt="2025-02-19T02:03:54.857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748F48D2-9704-C142-2DFE-F70D9C8317F9}" dt="2025-02-19T02:03:51.560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748F48D2-9704-C142-2DFE-F70D9C8317F9}" dt="2025-02-19T02:03:54.857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748F48D2-9704-C142-2DFE-F70D9C8317F9}" dt="2025-02-19T02:03:54.84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748F48D2-9704-C142-2DFE-F70D9C8317F9}" dt="2025-02-19T02:05:07.798" v="1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748F48D2-9704-C142-2DFE-F70D9C8317F9}" dt="2025-02-19T02:05:07.798" v="1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03" y="2024021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482303" y="2729496"/>
            <a:ext cx="2729155" cy="1446550"/>
            <a:chOff x="6191250" y="2705725"/>
            <a:chExt cx="3158063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158063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B288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B2880"/>
                  </a:solidFill>
                  <a:latin typeface="Trebuchet MS"/>
                </a:rPr>
                <a:t>SAMOA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113020"/>
            <a:chOff x="285750" y="285750"/>
            <a:chExt cx="6010275" cy="51130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74053578"/>
                </p:ext>
              </p:extLst>
            </p:nvPr>
          </p:nvGraphicFramePr>
          <p:xfrm>
            <a:off x="381000" y="857250"/>
            <a:ext cx="5819776" cy="45415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Apia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219,307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Samoan; 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72.8 yrs (124th/236)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111/193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96.6 %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6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42436"/>
            <a:ext cx="10792685" cy="55345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Samoans have been Christian for over a century, and every village has at least one church. But the traditional class structure and pre-Christian cultural standards were not necessarily transformed by the gospel. Much of the Church suffers from nominalism, and rivalry among denominations does not generate a good spiritual atmosphere. Pride and politics influence church life too much, and the financial demands on a poorer population are heavy. These, coupled with the modern challenges of domestic strife and imported moral vice, make for a society in need of prayer.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FBB18C45-5441-4669-9314-CCBE935AD0DE}"/>
</file>

<file path=customXml/itemProps2.xml><?xml version="1.0" encoding="utf-8"?>
<ds:datastoreItem xmlns:ds="http://schemas.openxmlformats.org/officeDocument/2006/customXml" ds:itemID="{09B41017-680C-4C40-9348-1821EE1B9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82245-1E4A-4003-91B1-0383FA5F489C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Theme63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20</cp:revision>
  <dcterms:created xsi:type="dcterms:W3CDTF">2024-12-17T23:29:05Z</dcterms:created>
  <dcterms:modified xsi:type="dcterms:W3CDTF">2025-02-19T02:05:14Z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