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3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041F65-37A0-8B0E-C42C-8D4561D7937E}" v="38" dt="2025-02-19T02:06:33.637"/>
    <p1510:client id="{B9F83FAA-979E-A7B7-70DD-056799E6E319}" v="7" dt="2025-02-18T19:53:21.5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y Friesen" userId="S::cathy.friesen@operationworld.org::4b911d97-c06d-45ce-a5f8-d43e0fc64acb" providerId="AD" clId="Web-{C542A16B-7883-4D4E-AD8B-48557236289C}"/>
    <pc:docChg chg="modSld">
      <pc:chgData name="Cathy Friesen" userId="S::cathy.friesen@operationworld.org::4b911d97-c06d-45ce-a5f8-d43e0fc64acb" providerId="AD" clId="Web-{C542A16B-7883-4D4E-AD8B-48557236289C}" dt="2025-01-06T23:19:23.947" v="1" actId="20577"/>
      <pc:docMkLst>
        <pc:docMk/>
      </pc:docMkLst>
      <pc:sldChg chg="modSp">
        <pc:chgData name="Cathy Friesen" userId="S::cathy.friesen@operationworld.org::4b911d97-c06d-45ce-a5f8-d43e0fc64acb" providerId="AD" clId="Web-{C542A16B-7883-4D4E-AD8B-48557236289C}" dt="2025-01-06T23:19:23.947" v="1" actId="20577"/>
        <pc:sldMkLst>
          <pc:docMk/>
          <pc:sldMk cId="0" sldId="257"/>
        </pc:sldMkLst>
        <pc:spChg chg="mod">
          <ac:chgData name="Cathy Friesen" userId="S::cathy.friesen@operationworld.org::4b911d97-c06d-45ce-a5f8-d43e0fc64acb" providerId="AD" clId="Web-{C542A16B-7883-4D4E-AD8B-48557236289C}" dt="2025-01-06T23:19:23.947" v="1" actId="20577"/>
          <ac:spMkLst>
            <pc:docMk/>
            <pc:sldMk cId="0" sldId="257"/>
            <ac:spMk id="5" creationId="{00000000-0000-0000-0000-000000000000}"/>
          </ac:spMkLst>
        </pc:spChg>
      </pc:sldChg>
    </pc:docChg>
  </pc:docChgLst>
  <pc:docChgLst>
    <pc:chgData name="John Friesen" userId="S::john.friesen@operationworld.org::9d3a757e-09a8-42a2-b315-fa47145d8ae5" providerId="AD" clId="Web-{6304F42F-A650-BE17-2D13-44537B5B526C}"/>
    <pc:docChg chg="modSld">
      <pc:chgData name="John Friesen" userId="S::john.friesen@operationworld.org::9d3a757e-09a8-42a2-b315-fa47145d8ae5" providerId="AD" clId="Web-{6304F42F-A650-BE17-2D13-44537B5B526C}" dt="2025-02-08T19:16:40.629" v="6" actId="1076"/>
      <pc:docMkLst>
        <pc:docMk/>
      </pc:docMkLst>
      <pc:sldChg chg="modSp">
        <pc:chgData name="John Friesen" userId="S::john.friesen@operationworld.org::9d3a757e-09a8-42a2-b315-fa47145d8ae5" providerId="AD" clId="Web-{6304F42F-A650-BE17-2D13-44537B5B526C}" dt="2025-02-08T19:16:24.519" v="2"/>
        <pc:sldMkLst>
          <pc:docMk/>
          <pc:sldMk cId="0" sldId="258"/>
        </pc:sldMkLst>
        <pc:graphicFrameChg chg="modGraphic">
          <ac:chgData name="John Friesen" userId="S::john.friesen@operationworld.org::9d3a757e-09a8-42a2-b315-fa47145d8ae5" providerId="AD" clId="Web-{6304F42F-A650-BE17-2D13-44537B5B526C}" dt="2025-02-08T19:16:24.519" v="2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  <pc:sldChg chg="addSp modSp">
        <pc:chgData name="John Friesen" userId="S::john.friesen@operationworld.org::9d3a757e-09a8-42a2-b315-fa47145d8ae5" providerId="AD" clId="Web-{6304F42F-A650-BE17-2D13-44537B5B526C}" dt="2025-02-08T19:16:40.629" v="6" actId="1076"/>
        <pc:sldMkLst>
          <pc:docMk/>
          <pc:sldMk cId="0" sldId="259"/>
        </pc:sldMkLst>
        <pc:spChg chg="mod">
          <ac:chgData name="John Friesen" userId="S::john.friesen@operationworld.org::9d3a757e-09a8-42a2-b315-fa47145d8ae5" providerId="AD" clId="Web-{6304F42F-A650-BE17-2D13-44537B5B526C}" dt="2025-02-08T19:16:35.926" v="5" actId="1076"/>
          <ac:spMkLst>
            <pc:docMk/>
            <pc:sldMk cId="0" sldId="259"/>
            <ac:spMk id="3" creationId="{00000000-0000-0000-0000-000000000000}"/>
          </ac:spMkLst>
        </pc:spChg>
        <pc:spChg chg="add mod">
          <ac:chgData name="John Friesen" userId="S::john.friesen@operationworld.org::9d3a757e-09a8-42a2-b315-fa47145d8ae5" providerId="AD" clId="Web-{6304F42F-A650-BE17-2D13-44537B5B526C}" dt="2025-02-08T19:16:40.629" v="6" actId="1076"/>
          <ac:spMkLst>
            <pc:docMk/>
            <pc:sldMk cId="0" sldId="259"/>
            <ac:spMk id="4" creationId="{9CB5B617-AD4D-2FA8-F43F-A3B190891277}"/>
          </ac:spMkLst>
        </pc:spChg>
      </pc:sldChg>
    </pc:docChg>
  </pc:docChgLst>
  <pc:docChgLst>
    <pc:chgData name="John Friesen" userId="S::john.friesen@operationworld.org::9d3a757e-09a8-42a2-b315-fa47145d8ae5" providerId="AD" clId="Web-{AF041F65-37A0-8B0E-C42C-8D4561D7937E}"/>
    <pc:docChg chg="modSld">
      <pc:chgData name="John Friesen" userId="S::john.friesen@operationworld.org::9d3a757e-09a8-42a2-b315-fa47145d8ae5" providerId="AD" clId="Web-{AF041F65-37A0-8B0E-C42C-8D4561D7937E}" dt="2025-02-19T02:06:18.293" v="17"/>
      <pc:docMkLst>
        <pc:docMk/>
      </pc:docMkLst>
      <pc:sldChg chg="modSp">
        <pc:chgData name="John Friesen" userId="S::john.friesen@operationworld.org::9d3a757e-09a8-42a2-b315-fa47145d8ae5" providerId="AD" clId="Web-{AF041F65-37A0-8B0E-C42C-8D4561D7937E}" dt="2025-02-19T02:05:42.731" v="6" actId="14100"/>
        <pc:sldMkLst>
          <pc:docMk/>
          <pc:sldMk cId="0" sldId="257"/>
        </pc:sldMkLst>
        <pc:spChg chg="mod">
          <ac:chgData name="John Friesen" userId="S::john.friesen@operationworld.org::9d3a757e-09a8-42a2-b315-fa47145d8ae5" providerId="AD" clId="Web-{AF041F65-37A0-8B0E-C42C-8D4561D7937E}" dt="2025-02-19T02:05:31.856" v="0" actId="14100"/>
          <ac:spMkLst>
            <pc:docMk/>
            <pc:sldMk cId="0" sldId="257"/>
            <ac:spMk id="5" creationId="{00000000-0000-0000-0000-000000000000}"/>
          </ac:spMkLst>
        </pc:spChg>
        <pc:grpChg chg="mod">
          <ac:chgData name="John Friesen" userId="S::john.friesen@operationworld.org::9d3a757e-09a8-42a2-b315-fa47145d8ae5" providerId="AD" clId="Web-{AF041F65-37A0-8B0E-C42C-8D4561D7937E}" dt="2025-02-19T02:05:42.731" v="5" actId="14100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John Friesen" userId="S::john.friesen@operationworld.org::9d3a757e-09a8-42a2-b315-fa47145d8ae5" providerId="AD" clId="Web-{AF041F65-37A0-8B0E-C42C-8D4561D7937E}" dt="2025-02-19T02:05:42.731" v="6" actId="14100"/>
          <ac:picMkLst>
            <pc:docMk/>
            <pc:sldMk cId="0" sldId="257"/>
            <ac:picMk id="2" creationId="{00000000-0000-0000-0000-000000000000}"/>
          </ac:picMkLst>
        </pc:picChg>
      </pc:sldChg>
      <pc:sldChg chg="modSp">
        <pc:chgData name="John Friesen" userId="S::john.friesen@operationworld.org::9d3a757e-09a8-42a2-b315-fa47145d8ae5" providerId="AD" clId="Web-{AF041F65-37A0-8B0E-C42C-8D4561D7937E}" dt="2025-02-19T02:06:18.293" v="17"/>
        <pc:sldMkLst>
          <pc:docMk/>
          <pc:sldMk cId="0" sldId="258"/>
        </pc:sldMkLst>
        <pc:graphicFrameChg chg="mod modGraphic">
          <ac:chgData name="John Friesen" userId="S::john.friesen@operationworld.org::9d3a757e-09a8-42a2-b315-fa47145d8ae5" providerId="AD" clId="Web-{AF041F65-37A0-8B0E-C42C-8D4561D7937E}" dt="2025-02-19T02:06:18.293" v="17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  <pc:docChgLst>
    <pc:chgData name="Kyle Eipperle" userId="S::kyle.eipperle@operationworld.org::68089f80-fb19-4956-8e3e-044c3583140d" providerId="AD" clId="Web-{B9F83FAA-979E-A7B7-70DD-056799E6E319}"/>
    <pc:docChg chg="modSld">
      <pc:chgData name="Kyle Eipperle" userId="S::kyle.eipperle@operationworld.org::68089f80-fb19-4956-8e3e-044c3583140d" providerId="AD" clId="Web-{B9F83FAA-979E-A7B7-70DD-056799E6E319}" dt="2025-02-18T19:53:21.571" v="6" actId="14100"/>
      <pc:docMkLst>
        <pc:docMk/>
      </pc:docMkLst>
      <pc:sldChg chg="modSp">
        <pc:chgData name="Kyle Eipperle" userId="S::kyle.eipperle@operationworld.org::68089f80-fb19-4956-8e3e-044c3583140d" providerId="AD" clId="Web-{B9F83FAA-979E-A7B7-70DD-056799E6E319}" dt="2025-02-18T19:53:21.571" v="6" actId="14100"/>
        <pc:sldMkLst>
          <pc:docMk/>
          <pc:sldMk cId="0" sldId="257"/>
        </pc:sldMkLst>
        <pc:grpChg chg="mod">
          <ac:chgData name="Kyle Eipperle" userId="S::kyle.eipperle@operationworld.org::68089f80-fb19-4956-8e3e-044c3583140d" providerId="AD" clId="Web-{B9F83FAA-979E-A7B7-70DD-056799E6E319}" dt="2025-02-18T19:53:21.571" v="6" actId="14100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Kyle Eipperle" userId="S::kyle.eipperle@operationworld.org::68089f80-fb19-4956-8e3e-044c3583140d" providerId="AD" clId="Web-{B9F83FAA-979E-A7B7-70DD-056799E6E319}" dt="2025-02-18T19:53:13.492" v="4" actId="1076"/>
          <ac:picMkLst>
            <pc:docMk/>
            <pc:sldMk cId="0" sldId="257"/>
            <ac:picMk id="2" creationId="{00000000-0000-0000-0000-000000000000}"/>
          </ac:picMkLst>
        </pc:picChg>
      </pc:sldChg>
    </pc:docChg>
  </pc:docChgLst>
  <pc:docChgLst>
    <pc:chgData name="John Friesen" userId="S::john.friesen@operationworld.org::9d3a757e-09a8-42a2-b315-fa47145d8ae5" providerId="AD" clId="Web-{31F4BDE4-8C5A-8496-E77D-5DA567D9CAA6}"/>
    <pc:docChg chg="modSld">
      <pc:chgData name="John Friesen" userId="S::john.friesen@operationworld.org::9d3a757e-09a8-42a2-b315-fa47145d8ae5" providerId="AD" clId="Web-{31F4BDE4-8C5A-8496-E77D-5DA567D9CAA6}" dt="2025-02-14T03:51:28.121" v="5" actId="20577"/>
      <pc:docMkLst>
        <pc:docMk/>
      </pc:docMkLst>
      <pc:sldChg chg="modSp">
        <pc:chgData name="John Friesen" userId="S::john.friesen@operationworld.org::9d3a757e-09a8-42a2-b315-fa47145d8ae5" providerId="AD" clId="Web-{31F4BDE4-8C5A-8496-E77D-5DA567D9CAA6}" dt="2025-02-14T03:51:28.121" v="5" actId="20577"/>
        <pc:sldMkLst>
          <pc:docMk/>
          <pc:sldMk cId="0" sldId="259"/>
        </pc:sldMkLst>
        <pc:spChg chg="mod">
          <ac:chgData name="John Friesen" userId="S::john.friesen@operationworld.org::9d3a757e-09a8-42a2-b315-fa47145d8ae5" providerId="AD" clId="Web-{31F4BDE4-8C5A-8496-E77D-5DA567D9CAA6}" dt="2025-02-14T03:51:28.121" v="5" actId="20577"/>
          <ac:spMkLst>
            <pc:docMk/>
            <pc:sldMk cId="0" sldId="259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349442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3714750" y="1771650"/>
          <a:ext cx="8477250" cy="5086350"/>
          <a:chOff x="3714750" y="1771650"/>
          <a:chExt cx="8477250" cy="5086350"/>
        </a:xfrm>
      </p:grpSpPr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1771650"/>
            <a:ext cx="2857500" cy="2171700"/>
          </a:xfrm>
          <a:prstGeom prst="rect">
            <a:avLst/>
          </a:prstGeom>
          <a:noFill/>
        </p:spPr>
      </p:pic>
      <p:pic>
        <p:nvPicPr>
          <p:cNvPr id="3" name="Subtitle" descr="Subtit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0" y="4324350"/>
            <a:ext cx="47625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6191250" cy="5324475"/>
          <a:chOff x="285750" y="285750"/>
          <a:chExt cx="6191250" cy="5324475"/>
        </a:xfrm>
      </p:grpSpPr>
      <p:pic>
        <p:nvPicPr>
          <p:cNvPr id="2" name="Country Flag" descr="The country fla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638" y="1514475"/>
            <a:ext cx="5715000" cy="381000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6622138" y="2705725"/>
            <a:ext cx="5370482" cy="1446550"/>
            <a:chOff x="6191250" y="2705725"/>
            <a:chExt cx="5370482" cy="1446550"/>
          </a:xfrm>
        </p:grpSpPr>
        <p:sp>
          <p:nvSpPr>
            <p:cNvPr id="5" name="TextBox 4"/>
            <p:cNvSpPr txBox="1"/>
            <p:nvPr/>
          </p:nvSpPr>
          <p:spPr>
            <a:xfrm>
              <a:off x="6191250" y="2705725"/>
              <a:ext cx="5370482" cy="144655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 anchorCtr="1">
              <a:spAutoFit/>
            </a:bodyPr>
            <a:lstStyle/>
            <a:p>
              <a:pPr marL="0" marR="0" lvl="0" indent="0" algn="l" rtl="0" font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u="none" strike="noStrike" cap="none" spc="0">
                  <a:solidFill>
                    <a:srgbClr val="182375"/>
                  </a:solidFill>
                  <a:latin typeface="Trebuchet MS"/>
                </a:rPr>
                <a:t>PRAYING FOR
</a:t>
              </a:r>
              <a:r>
                <a:rPr lang="en-US" sz="6000" u="none" strike="noStrike" cap="none" spc="0">
                  <a:solidFill>
                    <a:srgbClr val="182375"/>
                  </a:solidFill>
                  <a:latin typeface="Trebuchet MS"/>
                </a:rPr>
                <a:t>SAINT VINCENT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11896725" cy="6562725"/>
          <a:chOff x="285750" y="285750"/>
          <a:chExt cx="11896725" cy="6562725"/>
        </a:xfrm>
      </p:grpSpPr>
      <p:grpSp>
        <p:nvGrpSpPr>
          <p:cNvPr id="3" name="Group 2"/>
          <p:cNvGrpSpPr/>
          <p:nvPr/>
        </p:nvGrpSpPr>
        <p:grpSpPr>
          <a:xfrm>
            <a:off x="285750" y="285750"/>
            <a:ext cx="6010275" cy="5589270"/>
            <a:chOff x="285750" y="285750"/>
            <a:chExt cx="6010275" cy="5589270"/>
          </a:xfrm>
        </p:grpSpPr>
        <p:sp>
          <p:nvSpPr>
            <p:cNvPr id="4" name="TextBox 3"/>
            <p:cNvSpPr txBox="1"/>
            <p:nvPr/>
          </p:nvSpPr>
          <p:spPr>
            <a:xfrm>
              <a:off x="285750" y="285750"/>
              <a:ext cx="6010275" cy="5715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 anchorCtr="0">
              <a:spAutoFit/>
            </a:bodyPr>
            <a:lstStyle/>
            <a:p>
              <a:pPr marL="0" marR="0" lvl="0" indent="0" algn="l" rtl="0" fontAlgn="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u="none" strike="noStrike" cap="none" spc="0">
                  <a:solidFill>
                    <a:srgbClr val="FFFFFF">
                      <a:alpha val="100000"/>
                    </a:srgbClr>
                  </a:solidFill>
                  <a:latin typeface="Trebuchet MS"/>
                </a:rPr>
                <a:t>KEY STATS</a:t>
              </a:r>
            </a:p>
          </p:txBody>
        </p:sp>
        <p:graphicFrame>
          <p:nvGraphicFramePr>
            <p:cNvPr id="5" name="Table 4"/>
            <p:cNvGraphicFramePr>
              <a:graphicFrameLocks noGrp="1"/>
            </p:cNvGraphicFramePr>
            <p:nvPr>
              <p:extLst>
                <p:ext uri="{D42A27DB-BD31-4B8C-83A1-F6EECF244321}">
                  <p14:modId xmlns:p14="http://schemas.microsoft.com/office/powerpoint/2010/main" val="2510074404"/>
                </p:ext>
              </p:extLst>
            </p:nvPr>
          </p:nvGraphicFramePr>
          <p:xfrm>
            <a:off x="381000" y="857250"/>
            <a:ext cx="5819776" cy="5017770"/>
          </p:xfrm>
          <a:graphic>
            <a:graphicData uri="http://schemas.openxmlformats.org/drawingml/2006/table">
              <a:tbl>
                <a:tblPr firstRow="1" bandRow="1"/>
                <a:tblGrid>
                  <a:gridCol w="290988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909888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Capital: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Kingstown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Population: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400" b="0" i="0" u="none" strike="noStrike" cap="none" spc="0" noProof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99,925</a:t>
                        </a:r>
                        <a:endParaRPr lang="en-US" sz="2400" u="none" strike="noStrike" cap="none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Verdana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Official Language: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English (official), Vincentian Creole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Languages: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3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Literacy Rate: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88 %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HDI Ranking: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89/193</a:t>
                        </a:r>
                        <a:endParaRPr lang="en-US" sz="2400" u="none" strike="noStrike" cap="none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Verdana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Christian: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90.1 %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Evangelical: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39.1 %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People Groups: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8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4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Unevangelized: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5"/>
                    </a:ext>
                  </a:extLst>
                </a:tr>
              </a:tbl>
            </a:graphicData>
          </a:graphic>
        </p:graphicFrame>
      </p:grpSp>
      <p:pic>
        <p:nvPicPr>
          <p:cNvPr id="6" name="Locator Map" descr="Locato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525" y="285750"/>
            <a:ext cx="5410200" cy="3038475"/>
          </a:xfrm>
          <a:prstGeom prst="rect">
            <a:avLst/>
          </a:prstGeom>
          <a:noFill/>
        </p:spPr>
      </p:pic>
      <p:pic>
        <p:nvPicPr>
          <p:cNvPr id="7" name="Detailed Map" descr="Detail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525" y="3524250"/>
            <a:ext cx="5410200" cy="303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762000" y="381000"/>
          <a:ext cx="11430000" cy="6477000"/>
          <a:chOff x="762000" y="381000"/>
          <a:chExt cx="11430000" cy="647700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0668000" cy="571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FOR PRAYER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1050" y="1028700"/>
            <a:ext cx="10648950" cy="4361322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  <a:ea typeface="+mn-lt"/>
                <a:cs typeface="+mn-lt"/>
              </a:rPr>
              <a:t>St Vincent is a religious country, but most are not related to God through a personal faith in Jesus Christ. There is a crisis of holiness, lack of spiritual fruit and growing apathy, especially regarding missions. Pray for revival and for restoration of a biblically-based, Spirit-led Church.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  <a:ea typeface="+mn-lt"/>
                <a:cs typeface="+mn-lt"/>
              </a:rPr>
              <a:t> The increasing ferocity of the frequent hurricanes brings much destruction; may they be replaced by a fervency of faith in Jesus!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
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B5B617-AD4D-2FA8-F43F-A3B190891277}"/>
              </a:ext>
            </a:extLst>
          </p:cNvPr>
          <p:cNvSpPr txBox="1"/>
          <p:nvPr/>
        </p:nvSpPr>
        <p:spPr>
          <a:xfrm>
            <a:off x="757558" y="6021469"/>
            <a:ext cx="884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i="1">
                <a:solidFill>
                  <a:srgbClr val="000000">
                    <a:alpha val="100000"/>
                  </a:srgbClr>
                </a:solidFill>
                <a:latin typeface="Trebuchet MS"/>
              </a:rPr>
              <a:t>Want to know more? Go to </a:t>
            </a:r>
            <a:r>
              <a:rPr lang="en-GB" sz="2400" i="1">
                <a:solidFill>
                  <a:srgbClr val="0C5373"/>
                </a:solidFill>
                <a:latin typeface="Trebuchet MS"/>
              </a:rPr>
              <a:t>www.operationworld.org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7">
  <a:themeElements>
    <a:clrScheme name="Theme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4f51257-71be-4f2b-bc11-d6336f9e2f35" xsi:nil="true"/>
    <lcf76f155ced4ddcb4097134ff3c332f xmlns="6fe6c2fc-9a1c-4610-984d-8f6c1caa6b79">
      <Terms xmlns="http://schemas.microsoft.com/office/infopath/2007/PartnerControls"/>
    </lcf76f155ced4ddcb4097134ff3c332f>
    <StatsUpdateApplied xmlns="6fe6c2fc-9a1c-4610-984d-8f6c1caa6b79">true</StatsUpdateApplied>
    <_x0032_025Updates xmlns="6fe6c2fc-9a1c-4610-984d-8f6c1caa6b79">Y</_x0032_025Updates>
    <PrayerPointComplete xmlns="6fe6c2fc-9a1c-4610-984d-8f6c1caa6b79">KE</PrayerPointComplet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391B6711B742438F4A8FEB217A1DB3" ma:contentTypeVersion="23" ma:contentTypeDescription="Create a new document." ma:contentTypeScope="" ma:versionID="bb8048d7f3765f89b50f4933f61db56f">
  <xsd:schema xmlns:xsd="http://www.w3.org/2001/XMLSchema" xmlns:xs="http://www.w3.org/2001/XMLSchema" xmlns:p="http://schemas.microsoft.com/office/2006/metadata/properties" xmlns:ns2="e622a21f-0843-4281-b01b-d904a5116e4d" xmlns:ns3="6fe6c2fc-9a1c-4610-984d-8f6c1caa6b79" xmlns:ns4="74f51257-71be-4f2b-bc11-d6336f9e2f35" targetNamespace="http://schemas.microsoft.com/office/2006/metadata/properties" ma:root="true" ma:fieldsID="6b16db5529b2157b468f638d049c8c0b" ns2:_="" ns3:_="" ns4:_="">
    <xsd:import namespace="e622a21f-0843-4281-b01b-d904a5116e4d"/>
    <xsd:import namespace="6fe6c2fc-9a1c-4610-984d-8f6c1caa6b79"/>
    <xsd:import namespace="74f51257-71be-4f2b-bc11-d6336f9e2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3:MediaServiceDateTaken" minOccurs="0"/>
                <xsd:element ref="ns3:_x0032_025Updates" minOccurs="0"/>
                <xsd:element ref="ns3:StatsUpdateApplied" minOccurs="0"/>
                <xsd:element ref="ns3:PrayerPointComplet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22a21f-0843-4281-b01b-d904a5116e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6c2fc-9a1c-4610-984d-8f6c1caa6b7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7648ca8-7ee5-45d1-ad9c-7a0e682293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x0032_025Updates" ma:index="23" nillable="true" ma:displayName="2025 Updates" ma:description="2025 APP Update Applied" ma:format="Dropdown" ma:internalName="_x0032_025Updates">
      <xsd:simpleType>
        <xsd:restriction base="dms:Text">
          <xsd:maxLength value="255"/>
        </xsd:restriction>
      </xsd:simpleType>
    </xsd:element>
    <xsd:element name="StatsUpdateApplied" ma:index="24" nillable="true" ma:displayName="Stats Update Applied" ma:default="0" ma:description="Status Update Applied" ma:format="Dropdown" ma:internalName="StatsUpdateApplied">
      <xsd:simpleType>
        <xsd:restriction base="dms:Boolean"/>
      </xsd:simpleType>
    </xsd:element>
    <xsd:element name="PrayerPointComplete" ma:index="25" nillable="true" ma:displayName="PrayerPoint Complete" ma:description="Prayer Point Reviewed and Updated where needed. &#10;Flag updates complete.&#10;Add your initials when complete." ma:format="Dropdown" ma:internalName="PrayerPointComplete">
      <xsd:simpleType>
        <xsd:restriction base="dms:Text">
          <xsd:maxLength value="255"/>
        </xsd:restriction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51257-71be-4f2b-bc11-d6336f9e2f3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16a748e-3f7c-45a9-9190-05ba7bd411f2}" ma:internalName="TaxCatchAll" ma:showField="CatchAllData" ma:web="74f51257-71be-4f2b-bc11-d6336f9e2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B9A5E6-3786-4884-AA99-842F64273A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2DD7AB-5A6A-4F84-A773-C46548D51149}">
  <ds:schemaRefs>
    <ds:schemaRef ds:uri="6fe6c2fc-9a1c-4610-984d-8f6c1caa6b79"/>
    <ds:schemaRef ds:uri="74f51257-71be-4f2b-bc11-d6336f9e2f35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D66FD5A-78B1-462F-8CE1-C010E36F23E9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Theme7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revision>14</cp:revision>
  <dcterms:created xsi:type="dcterms:W3CDTF">2024-12-17T23:29:08Z</dcterms:created>
  <dcterms:modified xsi:type="dcterms:W3CDTF">2025-02-19T02:06:33Z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0x0101001D391B6711B742438F4A8FEB217A1DB3</vt:lpwstr>
  </property>
  <property fmtid="{D5CDD505-2E9C-101B-9397-08002B2CF9AE}" pid="3" name="MediaServiceImageTags">
    <vt:lpwstr/>
  </property>
</Properties>
</file>