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BF8FF-580A-761E-AFBC-3306884D1714}" v="2" dt="2025-02-18T19:54:51.466"/>
    <p1510:client id="{A3D89CDD-0C6A-F004-07F8-34B8934AC755}" v="10" dt="2025-02-19T02:09:39.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A3D89CDD-0C6A-F004-07F8-34B8934AC755}"/>
    <pc:docChg chg="modSld">
      <pc:chgData name="John Friesen" userId="S::john.friesen@operationworld.org::9d3a757e-09a8-42a2-b315-fa47145d8ae5" providerId="AD" clId="Web-{A3D89CDD-0C6A-F004-07F8-34B8934AC755}" dt="2025-02-19T02:09:27.334" v="7"/>
      <pc:docMkLst>
        <pc:docMk/>
      </pc:docMkLst>
      <pc:sldChg chg="modSp">
        <pc:chgData name="John Friesen" userId="S::john.friesen@operationworld.org::9d3a757e-09a8-42a2-b315-fa47145d8ae5" providerId="AD" clId="Web-{A3D89CDD-0C6A-F004-07F8-34B8934AC755}" dt="2025-02-19T02:09:27.334" v="7"/>
        <pc:sldMkLst>
          <pc:docMk/>
          <pc:sldMk cId="0" sldId="258"/>
        </pc:sldMkLst>
        <pc:graphicFrameChg chg="mod modGraphic">
          <ac:chgData name="John Friesen" userId="S::john.friesen@operationworld.org::9d3a757e-09a8-42a2-b315-fa47145d8ae5" providerId="AD" clId="Web-{A3D89CDD-0C6A-F004-07F8-34B8934AC755}" dt="2025-02-19T02:09:27.334" v="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40CB666A-B7F0-CD15-86B6-3246EB2B9DA3}"/>
    <pc:docChg chg="modSld">
      <pc:chgData name="Cathy Friesen" userId="S::cathy.friesen@operationworld.org::4b911d97-c06d-45ce-a5f8-d43e0fc64acb" providerId="AD" clId="Web-{40CB666A-B7F0-CD15-86B6-3246EB2B9DA3}" dt="2025-01-06T23:18:59.817" v="1" actId="20577"/>
      <pc:docMkLst>
        <pc:docMk/>
      </pc:docMkLst>
      <pc:sldChg chg="modSp">
        <pc:chgData name="Cathy Friesen" userId="S::cathy.friesen@operationworld.org::4b911d97-c06d-45ce-a5f8-d43e0fc64acb" providerId="AD" clId="Web-{40CB666A-B7F0-CD15-86B6-3246EB2B9DA3}" dt="2025-01-06T23:18:59.817" v="1" actId="20577"/>
        <pc:sldMkLst>
          <pc:docMk/>
          <pc:sldMk cId="0" sldId="257"/>
        </pc:sldMkLst>
        <pc:spChg chg="mod">
          <ac:chgData name="Cathy Friesen" userId="S::cathy.friesen@operationworld.org::4b911d97-c06d-45ce-a5f8-d43e0fc64acb" providerId="AD" clId="Web-{40CB666A-B7F0-CD15-86B6-3246EB2B9DA3}" dt="2025-01-06T23:18:59.817"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471BF8FF-580A-761E-AFBC-3306884D1714}"/>
    <pc:docChg chg="modSld">
      <pc:chgData name="Kyle Eipperle" userId="S::kyle.eipperle@operationworld.org::68089f80-fb19-4956-8e3e-044c3583140d" providerId="AD" clId="Web-{471BF8FF-580A-761E-AFBC-3306884D1714}" dt="2025-02-18T19:54:51.466" v="1" actId="1076"/>
      <pc:docMkLst>
        <pc:docMk/>
      </pc:docMkLst>
      <pc:sldChg chg="modSp">
        <pc:chgData name="Kyle Eipperle" userId="S::kyle.eipperle@operationworld.org::68089f80-fb19-4956-8e3e-044c3583140d" providerId="AD" clId="Web-{471BF8FF-580A-761E-AFBC-3306884D1714}" dt="2025-02-18T19:54:51.466" v="1" actId="1076"/>
        <pc:sldMkLst>
          <pc:docMk/>
          <pc:sldMk cId="0" sldId="257"/>
        </pc:sldMkLst>
        <pc:grpChg chg="mod">
          <ac:chgData name="Kyle Eipperle" userId="S::kyle.eipperle@operationworld.org::68089f80-fb19-4956-8e3e-044c3583140d" providerId="AD" clId="Web-{471BF8FF-580A-761E-AFBC-3306884D1714}" dt="2025-02-18T19:54:51.466" v="1" actId="1076"/>
          <ac:grpSpMkLst>
            <pc:docMk/>
            <pc:sldMk cId="0" sldId="257"/>
            <ac:grpSpMk id="4" creationId="{00000000-0000-0000-0000-000000000000}"/>
          </ac:grpSpMkLst>
        </pc:grpChg>
        <pc:picChg chg="mod">
          <ac:chgData name="Kyle Eipperle" userId="S::kyle.eipperle@operationworld.org::68089f80-fb19-4956-8e3e-044c3583140d" providerId="AD" clId="Web-{471BF8FF-580A-761E-AFBC-3306884D1714}" dt="2025-02-18T19:54:51.451"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B2752966-B359-26B1-3130-47D84786C270}"/>
    <pc:docChg chg="modSld">
      <pc:chgData name="John Friesen" userId="S::john.friesen@operationworld.org::9d3a757e-09a8-42a2-b315-fa47145d8ae5" providerId="AD" clId="Web-{B2752966-B359-26B1-3130-47D84786C270}" dt="2025-02-08T19:14:42.720" v="4" actId="1076"/>
      <pc:docMkLst>
        <pc:docMk/>
      </pc:docMkLst>
      <pc:sldChg chg="modSp">
        <pc:chgData name="John Friesen" userId="S::john.friesen@operationworld.org::9d3a757e-09a8-42a2-b315-fa47145d8ae5" providerId="AD" clId="Web-{B2752966-B359-26B1-3130-47D84786C270}" dt="2025-02-08T19:14:33.048" v="2"/>
        <pc:sldMkLst>
          <pc:docMk/>
          <pc:sldMk cId="0" sldId="258"/>
        </pc:sldMkLst>
        <pc:graphicFrameChg chg="modGraphic">
          <ac:chgData name="John Friesen" userId="S::john.friesen@operationworld.org::9d3a757e-09a8-42a2-b315-fa47145d8ae5" providerId="AD" clId="Web-{B2752966-B359-26B1-3130-47D84786C270}" dt="2025-02-08T19:14:33.048"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B2752966-B359-26B1-3130-47D84786C270}" dt="2025-02-08T19:14:42.720" v="4" actId="1076"/>
        <pc:sldMkLst>
          <pc:docMk/>
          <pc:sldMk cId="0" sldId="259"/>
        </pc:sldMkLst>
        <pc:spChg chg="add mod">
          <ac:chgData name="John Friesen" userId="S::john.friesen@operationworld.org::9d3a757e-09a8-42a2-b315-fa47145d8ae5" providerId="AD" clId="Web-{B2752966-B359-26B1-3130-47D84786C270}" dt="2025-02-08T19:14:42.720" v="4"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356387" y="1514475"/>
            <a:ext cx="5715000" cy="3810000"/>
          </a:xfrm>
          <a:prstGeom prst="rect">
            <a:avLst/>
          </a:prstGeom>
          <a:noFill/>
        </p:spPr>
      </p:pic>
      <p:grpSp>
        <p:nvGrpSpPr>
          <p:cNvPr id="4" name="Group 3"/>
          <p:cNvGrpSpPr/>
          <p:nvPr/>
        </p:nvGrpSpPr>
        <p:grpSpPr>
          <a:xfrm>
            <a:off x="6261887" y="2244060"/>
            <a:ext cx="5715000" cy="2369880"/>
            <a:chOff x="6191250" y="2244060"/>
            <a:chExt cx="5715000" cy="2369880"/>
          </a:xfrm>
        </p:grpSpPr>
        <p:sp>
          <p:nvSpPr>
            <p:cNvPr id="5" name="TextBox 4"/>
            <p:cNvSpPr txBox="1"/>
            <p:nvPr/>
          </p:nvSpPr>
          <p:spPr>
            <a:xfrm>
              <a:off x="6191250" y="2244060"/>
              <a:ext cx="5715000" cy="236988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4192CB"/>
                  </a:solidFill>
                  <a:latin typeface="Trebuchet MS"/>
                </a:rPr>
                <a:t>PRAYING FOR
</a:t>
              </a:r>
              <a:r>
                <a:rPr lang="en-US" sz="6000" u="none" strike="noStrike" cap="none" spc="0" dirty="0">
                  <a:solidFill>
                    <a:srgbClr val="4192CB"/>
                  </a:solidFill>
                  <a:latin typeface="Trebuchet MS"/>
                </a:rPr>
                <a:t>SAINT PIERRE &amp; MIQUELON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34000"/>
            <a:chOff x="285750" y="285750"/>
            <a:chExt cx="6010275" cy="5334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66027198"/>
                </p:ext>
              </p:extLst>
            </p:nvPr>
          </p:nvGraphicFramePr>
          <p:xfrm>
            <a:off x="381000" y="857250"/>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North America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St Pierre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5,574</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These isolated islands and their people have long been Catholic. Traditions are strong and change has come slowly, despite the economic downturn when the fishing industry all but disappeared. Pray for people to find hope in a living relationship with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F2CEAD39-112F-46F5-A31A-49F1CBB585E3}"/>
</file>

<file path=customXml/itemProps2.xml><?xml version="1.0" encoding="utf-8"?>
<ds:datastoreItem xmlns:ds="http://schemas.openxmlformats.org/officeDocument/2006/customXml" ds:itemID="{CEA832E0-AAC3-4DB0-9980-C0E25EB619B3}">
  <ds:schemaRefs>
    <ds:schemaRef ds:uri="http://schemas.microsoft.com/sharepoint/v3/contenttype/forms"/>
  </ds:schemaRefs>
</ds:datastoreItem>
</file>

<file path=customXml/itemProps3.xml><?xml version="1.0" encoding="utf-8"?>
<ds:datastoreItem xmlns:ds="http://schemas.openxmlformats.org/officeDocument/2006/customXml" ds:itemID="{B74FEA0C-9770-48EC-9FBF-0EE595B1DC5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12</cp:revision>
  <dcterms:created xsi:type="dcterms:W3CDTF">2024-12-17T23:29:08Z</dcterms:created>
  <dcterms:modified xsi:type="dcterms:W3CDTF">2025-02-19T02:09:42Z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